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59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776" autoAdjust="0"/>
  </p:normalViewPr>
  <p:slideViewPr>
    <p:cSldViewPr snapToGrid="0">
      <p:cViewPr>
        <p:scale>
          <a:sx n="80" d="100"/>
          <a:sy n="80" d="100"/>
        </p:scale>
        <p:origin x="78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140CCD-E0D7-4E5F-AF9A-412102E4299B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CB76-F9C4-4D8E-8515-E1A4FCE4BAF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0806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82BE1C-F686-DA4A-86E1-A1ACE06D02B9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559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E5329-4DD6-4DB3-98DC-2DAE342E8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28DD22-61C3-4B8D-92DA-18FBF846E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91DF3-3ACA-413D-B709-07742FF07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DE1FD-5DB2-461D-A7E6-128C2E39A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06605-57C3-47CB-90ED-31CD2CBB5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767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5813D-A1F8-4DBD-B5E9-021804B69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E31D8E-48CF-4EF3-AB5A-D52482C37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4950A-2419-489B-A34E-FF245C85D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23F3A-EDB5-47F1-843E-304EC9FF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CAF38-D298-4D60-B1CD-67F34F794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3404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F0A3A1-ADFA-4560-A027-0D5A5F9553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667EE7-CF12-476B-9B84-C2F4363F65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4071B-1307-41D9-B678-8F9C4D307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8B2A8-621B-4163-B6E4-80A021552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C9DB2-15EA-463A-B1A2-E8A1A294C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27884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2840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97FEB-6773-4655-935D-5F44CAF59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2CAE1-F19F-4BD5-90D7-D47B71685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FC90A-8850-40CC-95C9-8B8D0DDD8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E36B5-14FA-4247-BEAC-4CEFBFDA9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1E2BF-AD3A-4441-A800-5A9B1139B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16862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CB9CB-93E1-40BE-A1BB-2CB50F8AB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363CE-957A-48E1-A956-A4D855C20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9B7E3-5C96-42E9-B159-9E445BA6F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5E557-CB59-4A1D-8546-3B98CF19E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2B919-012F-432D-AC86-7770D52E2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06377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B7BFB-CC32-4046-BFD5-6033F8F86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9DA45-8003-4325-99F6-AB8B03CB7B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36415-A2D9-4988-93F2-FB1EA8A47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4BCC77-ABD5-4EC5-B4B1-5183CE9B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DE1FDE-3DA2-4127-8941-781F1FC6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925A7-737D-40BC-938D-FE94B8F1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5166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C3759-2A58-4D79-944C-9A412649A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E4D8B-6172-4B22-849A-8100B6C9B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BAB05-B3E5-41B0-B706-A6FA664FD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82D4D-D574-46AE-9C4A-747AE360EA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CB2D52-A129-4004-9E32-83F89AAF7F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CE6986-5473-41A9-8D43-122B978E0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CC026E-BF2E-488E-B610-42FAB6F35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79F35C-48FD-41E1-BD0B-89ABB01AC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32275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47885-2DFE-4007-9F9B-CA8032DCC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ECE989-091A-4682-8A29-832060E17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025811-88FD-4FAF-9823-3A0589167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6F1911-A0FD-4DE5-958F-E4BF7872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4485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1B614-6C4A-4D2F-985C-09792E345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465574-37AA-40B7-8E8B-788BC2BD5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78C96E-F9D5-43BA-B61B-2C344CB79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63523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CFBC-A759-4FCB-964A-BEED5E29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F5C83-1472-4674-8200-15AD5951E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F23A3-289C-48E8-8493-8481C7092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BD325E-C109-42C1-A9C8-DDC73DB7C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684AC-7BCD-459F-AD6E-131F8CD5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7819F1-9A04-42A5-A47C-F703CB438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89202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1CF4B-3730-4D40-86A5-E7F05DC77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5FB8BB-50B1-45DC-8FAB-87E50E73CE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27CB9-BC6C-45C7-9EF0-16A0DB892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EED56F-B4AB-4693-A652-7C57FF90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20449-738B-40E4-BFDB-8F495A0A2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388FD-BFA1-4821-ADEF-F7590305D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466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E18B2D-422C-4644-B040-6594949E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17871-3CF4-482B-9B49-79E0DF799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13214-3728-4169-9504-071FFBCBE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20FE6-E1BC-40DA-BE8C-DA2D4B312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9647-AAD7-4E98-830B-8BCC550CC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27774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frundet rektangel 3">
            <a:extLst>
              <a:ext uri="{FF2B5EF4-FFF2-40B4-BE49-F238E27FC236}">
                <a16:creationId xmlns:a16="http://schemas.microsoft.com/office/drawing/2014/main" id="{DD5508AB-616C-4FF9-8CD4-B9EC4C705573}"/>
              </a:ext>
            </a:extLst>
          </p:cNvPr>
          <p:cNvSpPr/>
          <p:nvPr/>
        </p:nvSpPr>
        <p:spPr>
          <a:xfrm>
            <a:off x="3447281" y="3050713"/>
            <a:ext cx="2934707" cy="1285386"/>
          </a:xfrm>
          <a:prstGeom prst="roundRect">
            <a:avLst/>
          </a:prstGeom>
          <a:solidFill>
            <a:srgbClr val="6B8190"/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</p:txBody>
      </p:sp>
      <p:sp>
        <p:nvSpPr>
          <p:cNvPr id="10" name="Afrundet rektangel 8">
            <a:extLst>
              <a:ext uri="{FF2B5EF4-FFF2-40B4-BE49-F238E27FC236}">
                <a16:creationId xmlns:a16="http://schemas.microsoft.com/office/drawing/2014/main" id="{B247FF39-B785-4C57-9445-7DB46236C2A0}"/>
              </a:ext>
            </a:extLst>
          </p:cNvPr>
          <p:cNvSpPr/>
          <p:nvPr/>
        </p:nvSpPr>
        <p:spPr>
          <a:xfrm>
            <a:off x="1283245" y="3747509"/>
            <a:ext cx="186244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" name="Afrundet rektangel 52">
            <a:extLst>
              <a:ext uri="{FF2B5EF4-FFF2-40B4-BE49-F238E27FC236}">
                <a16:creationId xmlns:a16="http://schemas.microsoft.com/office/drawing/2014/main" id="{80778448-F70F-4C9A-A3E5-FE7648DF7B81}"/>
              </a:ext>
            </a:extLst>
          </p:cNvPr>
          <p:cNvSpPr/>
          <p:nvPr/>
        </p:nvSpPr>
        <p:spPr>
          <a:xfrm>
            <a:off x="8990429" y="1294611"/>
            <a:ext cx="2070334" cy="4802993"/>
          </a:xfrm>
          <a:prstGeom prst="roundRect">
            <a:avLst/>
          </a:prstGeom>
          <a:noFill/>
          <a:ln>
            <a:solidFill>
              <a:srgbClr val="374D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  <a:cs typeface="+mn-cs"/>
              </a:rPr>
              <a:t>Check questions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  <a:cs typeface="+mn-cs"/>
              </a:rPr>
              <a:t>Which persons, companies and organizations are affected by or have significant or critical influence on your business operations?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  <a:cs typeface="+mn-cs"/>
              </a:rPr>
              <a:t>(place in inner circle)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  <a:cs typeface="+mn-cs"/>
              </a:rPr>
              <a:t>Which persons, companies, organizations or authorities – in addition to the above-mentioned – may have an impact on your business? (place in outer circle)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</p:txBody>
      </p:sp>
      <p:sp>
        <p:nvSpPr>
          <p:cNvPr id="13" name="Afrundet rektangel 35">
            <a:extLst>
              <a:ext uri="{FF2B5EF4-FFF2-40B4-BE49-F238E27FC236}">
                <a16:creationId xmlns:a16="http://schemas.microsoft.com/office/drawing/2014/main" id="{4F364977-7F6B-4010-85AD-7B8922F60CA3}"/>
              </a:ext>
            </a:extLst>
          </p:cNvPr>
          <p:cNvSpPr/>
          <p:nvPr/>
        </p:nvSpPr>
        <p:spPr>
          <a:xfrm>
            <a:off x="1283244" y="3028089"/>
            <a:ext cx="1861436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Afrundet rektangel 40">
            <a:extLst>
              <a:ext uri="{FF2B5EF4-FFF2-40B4-BE49-F238E27FC236}">
                <a16:creationId xmlns:a16="http://schemas.microsoft.com/office/drawing/2014/main" id="{901F66B9-41CB-40E8-9E51-F57E7A1320A1}"/>
              </a:ext>
            </a:extLst>
          </p:cNvPr>
          <p:cNvSpPr/>
          <p:nvPr/>
        </p:nvSpPr>
        <p:spPr>
          <a:xfrm>
            <a:off x="6685603" y="3071887"/>
            <a:ext cx="1861436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7" name="Afrundet rektangel 41">
            <a:extLst>
              <a:ext uri="{FF2B5EF4-FFF2-40B4-BE49-F238E27FC236}">
                <a16:creationId xmlns:a16="http://schemas.microsoft.com/office/drawing/2014/main" id="{371AE7CD-E50A-486D-9E0E-71E36EBA1AC2}"/>
              </a:ext>
            </a:extLst>
          </p:cNvPr>
          <p:cNvSpPr/>
          <p:nvPr/>
        </p:nvSpPr>
        <p:spPr>
          <a:xfrm>
            <a:off x="6685603" y="3816049"/>
            <a:ext cx="1861435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frundet rektangel 42">
            <a:extLst>
              <a:ext uri="{FF2B5EF4-FFF2-40B4-BE49-F238E27FC236}">
                <a16:creationId xmlns:a16="http://schemas.microsoft.com/office/drawing/2014/main" id="{8C278BC5-0CBB-430E-A602-27DD8F96EEC6}"/>
              </a:ext>
            </a:extLst>
          </p:cNvPr>
          <p:cNvSpPr/>
          <p:nvPr/>
        </p:nvSpPr>
        <p:spPr>
          <a:xfrm>
            <a:off x="4876380" y="4542563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6" name="Afrundet rektangel 1">
            <a:extLst>
              <a:ext uri="{FF2B5EF4-FFF2-40B4-BE49-F238E27FC236}">
                <a16:creationId xmlns:a16="http://schemas.microsoft.com/office/drawing/2014/main" id="{814A0C52-B67B-4F86-9BC0-C7EB999A4DBD}"/>
              </a:ext>
            </a:extLst>
          </p:cNvPr>
          <p:cNvSpPr/>
          <p:nvPr/>
        </p:nvSpPr>
        <p:spPr>
          <a:xfrm>
            <a:off x="1081133" y="2014031"/>
            <a:ext cx="7628772" cy="3339820"/>
          </a:xfrm>
          <a:prstGeom prst="roundRect">
            <a:avLst/>
          </a:prstGeom>
          <a:noFill/>
          <a:ln>
            <a:solidFill>
              <a:srgbClr val="6B819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Book"/>
              <a:ea typeface="+mn-ea"/>
              <a:cs typeface="+mn-cs"/>
            </a:endParaRPr>
          </a:p>
        </p:txBody>
      </p:sp>
      <p:sp>
        <p:nvSpPr>
          <p:cNvPr id="120" name="Afrundet rektangel 53">
            <a:extLst>
              <a:ext uri="{FF2B5EF4-FFF2-40B4-BE49-F238E27FC236}">
                <a16:creationId xmlns:a16="http://schemas.microsoft.com/office/drawing/2014/main" id="{C95B9CD5-CD89-47CD-AC41-3E0B76B266A5}"/>
              </a:ext>
            </a:extLst>
          </p:cNvPr>
          <p:cNvSpPr/>
          <p:nvPr/>
        </p:nvSpPr>
        <p:spPr>
          <a:xfrm>
            <a:off x="1183916" y="1278045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2" name="Afrundet rektangel 54">
            <a:extLst>
              <a:ext uri="{FF2B5EF4-FFF2-40B4-BE49-F238E27FC236}">
                <a16:creationId xmlns:a16="http://schemas.microsoft.com/office/drawing/2014/main" id="{0FD37BA1-7DF4-4F7E-9B1B-FDB391529DF7}"/>
              </a:ext>
            </a:extLst>
          </p:cNvPr>
          <p:cNvSpPr/>
          <p:nvPr/>
        </p:nvSpPr>
        <p:spPr>
          <a:xfrm>
            <a:off x="3171562" y="1294611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4" name="Afrundet rektangel 55">
            <a:extLst>
              <a:ext uri="{FF2B5EF4-FFF2-40B4-BE49-F238E27FC236}">
                <a16:creationId xmlns:a16="http://schemas.microsoft.com/office/drawing/2014/main" id="{DEAF3834-2DAD-48E6-A959-88715D470992}"/>
              </a:ext>
            </a:extLst>
          </p:cNvPr>
          <p:cNvSpPr/>
          <p:nvPr/>
        </p:nvSpPr>
        <p:spPr>
          <a:xfrm>
            <a:off x="7153274" y="1287517"/>
            <a:ext cx="171038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6" name="Afrundet rektangel 56">
            <a:extLst>
              <a:ext uri="{FF2B5EF4-FFF2-40B4-BE49-F238E27FC236}">
                <a16:creationId xmlns:a16="http://schemas.microsoft.com/office/drawing/2014/main" id="{9999245B-1772-497F-9237-DD9CFE9068C5}"/>
              </a:ext>
            </a:extLst>
          </p:cNvPr>
          <p:cNvSpPr/>
          <p:nvPr/>
        </p:nvSpPr>
        <p:spPr>
          <a:xfrm>
            <a:off x="5142234" y="1292313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8" name="Tekstfelt 16">
            <a:extLst>
              <a:ext uri="{FF2B5EF4-FFF2-40B4-BE49-F238E27FC236}">
                <a16:creationId xmlns:a16="http://schemas.microsoft.com/office/drawing/2014/main" id="{02653F0B-4C7C-4431-92CE-FAF1530D8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5423" y="6246924"/>
            <a:ext cx="40291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</a:rPr>
              <a:t>Model inspired by Overskud Med Omtanke, Erhvervs- og Selskabsstyrelsen, 2006</a:t>
            </a:r>
          </a:p>
        </p:txBody>
      </p:sp>
      <p:sp>
        <p:nvSpPr>
          <p:cNvPr id="29" name="Text Box 19">
            <a:extLst>
              <a:ext uri="{FF2B5EF4-FFF2-40B4-BE49-F238E27FC236}">
                <a16:creationId xmlns:a16="http://schemas.microsoft.com/office/drawing/2014/main" id="{828CF4A5-BC10-4137-95B4-2D5CFC0E5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50" y="509476"/>
            <a:ext cx="10285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/>
                <a:cs typeface="Arial" charset="0"/>
              </a:rPr>
              <a:t>STAKEHOLDER MAP </a:t>
            </a:r>
            <a:r>
              <a:rPr kumimoji="0" lang="da-DK" sz="1800" b="0" i="0" u="none" strike="noStrike" kern="1200" cap="none" spc="30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I </a:t>
            </a:r>
            <a:r>
              <a:rPr kumimoji="0" lang="da-DK" sz="1800" b="0" i="0" u="none" strike="noStrike" kern="1200" cap="none" spc="300" normalizeH="0" baseline="0" noProof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TEMPLATE</a:t>
            </a:r>
            <a:endParaRPr kumimoji="0" lang="da-DK" sz="1800" b="0" i="0" u="none" strike="noStrike" kern="1200" cap="none" spc="30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/>
              <a:cs typeface="Arial" charset="0"/>
            </a:endParaRPr>
          </a:p>
        </p:txBody>
      </p:sp>
      <p:sp>
        <p:nvSpPr>
          <p:cNvPr id="33" name="Afrundet rektangel 53">
            <a:extLst>
              <a:ext uri="{FF2B5EF4-FFF2-40B4-BE49-F238E27FC236}">
                <a16:creationId xmlns:a16="http://schemas.microsoft.com/office/drawing/2014/main" id="{FFA5AB2C-33FB-4305-BF99-0AC8ED21D6AE}"/>
              </a:ext>
            </a:extLst>
          </p:cNvPr>
          <p:cNvSpPr/>
          <p:nvPr/>
        </p:nvSpPr>
        <p:spPr>
          <a:xfrm>
            <a:off x="962068" y="5486460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4" name="Afrundet rektangel 54">
            <a:extLst>
              <a:ext uri="{FF2B5EF4-FFF2-40B4-BE49-F238E27FC236}">
                <a16:creationId xmlns:a16="http://schemas.microsoft.com/office/drawing/2014/main" id="{4BEB0262-AE31-44A3-B2FA-EDA8CB60AB57}"/>
              </a:ext>
            </a:extLst>
          </p:cNvPr>
          <p:cNvSpPr/>
          <p:nvPr/>
        </p:nvSpPr>
        <p:spPr>
          <a:xfrm>
            <a:off x="2989409" y="5498709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5" name="Afrundet rektangel 55">
            <a:extLst>
              <a:ext uri="{FF2B5EF4-FFF2-40B4-BE49-F238E27FC236}">
                <a16:creationId xmlns:a16="http://schemas.microsoft.com/office/drawing/2014/main" id="{F181397A-9DB1-4D99-AB5D-7B3ED235DAAF}"/>
              </a:ext>
            </a:extLst>
          </p:cNvPr>
          <p:cNvSpPr/>
          <p:nvPr/>
        </p:nvSpPr>
        <p:spPr>
          <a:xfrm>
            <a:off x="7032023" y="5492889"/>
            <a:ext cx="171038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6" name="Afrundet rektangel 56">
            <a:extLst>
              <a:ext uri="{FF2B5EF4-FFF2-40B4-BE49-F238E27FC236}">
                <a16:creationId xmlns:a16="http://schemas.microsoft.com/office/drawing/2014/main" id="{5FC0EF9B-7565-4A8A-9888-0838B024297D}"/>
              </a:ext>
            </a:extLst>
          </p:cNvPr>
          <p:cNvSpPr/>
          <p:nvPr/>
        </p:nvSpPr>
        <p:spPr>
          <a:xfrm>
            <a:off x="5004682" y="5490985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A8B068F4-C6D9-E744-9F1D-73C8C6A35037}"/>
              </a:ext>
            </a:extLst>
          </p:cNvPr>
          <p:cNvSpPr/>
          <p:nvPr/>
        </p:nvSpPr>
        <p:spPr>
          <a:xfrm>
            <a:off x="785176" y="1070935"/>
            <a:ext cx="10556111" cy="5163142"/>
          </a:xfrm>
          <a:prstGeom prst="rect">
            <a:avLst/>
          </a:prstGeom>
          <a:noFill/>
          <a:ln>
            <a:solidFill>
              <a:srgbClr val="374D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Afrundet rektangel 42">
            <a:extLst>
              <a:ext uri="{FF2B5EF4-FFF2-40B4-BE49-F238E27FC236}">
                <a16:creationId xmlns:a16="http://schemas.microsoft.com/office/drawing/2014/main" id="{8468CF02-A0A7-4A4D-8BFC-625FFFB954FE}"/>
              </a:ext>
            </a:extLst>
          </p:cNvPr>
          <p:cNvSpPr/>
          <p:nvPr/>
        </p:nvSpPr>
        <p:spPr>
          <a:xfrm>
            <a:off x="2755456" y="4550680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7" name="Afrundet rektangel 42">
            <a:extLst>
              <a:ext uri="{FF2B5EF4-FFF2-40B4-BE49-F238E27FC236}">
                <a16:creationId xmlns:a16="http://schemas.microsoft.com/office/drawing/2014/main" id="{D7491E8A-7ED1-574A-A32D-6E5A0BB66606}"/>
              </a:ext>
            </a:extLst>
          </p:cNvPr>
          <p:cNvSpPr/>
          <p:nvPr/>
        </p:nvSpPr>
        <p:spPr>
          <a:xfrm>
            <a:off x="2768197" y="2226800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8" name="Afrundet rektangel 42">
            <a:extLst>
              <a:ext uri="{FF2B5EF4-FFF2-40B4-BE49-F238E27FC236}">
                <a16:creationId xmlns:a16="http://schemas.microsoft.com/office/drawing/2014/main" id="{BDDF5302-5B1A-7E4A-AEAD-DBFD5D0A08DF}"/>
              </a:ext>
            </a:extLst>
          </p:cNvPr>
          <p:cNvSpPr/>
          <p:nvPr/>
        </p:nvSpPr>
        <p:spPr>
          <a:xfrm>
            <a:off x="4903436" y="2224094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4097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75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9</cp:revision>
  <dcterms:created xsi:type="dcterms:W3CDTF">2022-02-04T10:32:37Z</dcterms:created>
  <dcterms:modified xsi:type="dcterms:W3CDTF">2022-02-04T14:41:11Z</dcterms:modified>
</cp:coreProperties>
</file>