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4265" r:id="rId2"/>
  </p:sldIdLst>
  <p:sldSz cx="12192000" cy="6858000"/>
  <p:notesSz cx="6858000" cy="9144000"/>
  <p:defaultTextStyle>
    <a:defPPr>
      <a:defRPr lang="LID4096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89" d="100"/>
          <a:sy n="89" d="100"/>
        </p:scale>
        <p:origin x="53" y="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LID4096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D8ACDA1-CF4C-4AAF-AC24-CF27A39BFC73}" type="datetimeFigureOut">
              <a:rPr lang="LID4096" smtClean="0"/>
              <a:t>02/15/2022</a:t>
            </a:fld>
            <a:endParaRPr lang="LID4096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LID4096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ID4096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LID4096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E76A32-2FD7-4197-AB08-DD757155F9ED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22236535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682BE1C-F686-DA4A-86E1-A1ACE06D02B9}" type="slidenum">
              <a:rPr lang="da-DK" smtClean="0"/>
              <a:t>1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926736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BECBFA-9DBE-4AF2-8182-F8A46FC2A73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F3BD7E7-E1DA-41B5-BD79-AD30A4984A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LID4096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C3A2CE7-4021-4B15-BA71-031AE06253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6F2D21-D05D-4357-8DE2-907C416183D7}" type="datetimeFigureOut">
              <a:rPr lang="LID4096" smtClean="0"/>
              <a:t>02/15/2022</a:t>
            </a:fld>
            <a:endParaRPr lang="LID4096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A8D94A9-8384-4B05-A436-9DEFEE1026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A05F280-FC7D-4198-A0AB-4C61034337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4D7EEC-F0BF-423C-B1B1-419BDA309130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28382121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02BC54-071C-458E-8838-D88CBBEE49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BB14FAF-3063-440A-99F0-6C0D7BC8055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ID4096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4B755B9-72D6-4CE3-8D7C-51494DA121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6F2D21-D05D-4357-8DE2-907C416183D7}" type="datetimeFigureOut">
              <a:rPr lang="LID4096" smtClean="0"/>
              <a:t>02/15/2022</a:t>
            </a:fld>
            <a:endParaRPr lang="LID4096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8E89B54-9E58-4D0E-95C6-2D7576844D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3CFDB6-18AB-4B02-9A27-FAD9574818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4D7EEC-F0BF-423C-B1B1-419BDA309130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38111862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EBF43BA-9D42-4885-8C9F-2FF689E3074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4680023-AA36-4AD7-9761-E26D4A32FE0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ID4096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B9C4E99-A11F-4EC3-AEFF-A96B246D0D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6F2D21-D05D-4357-8DE2-907C416183D7}" type="datetimeFigureOut">
              <a:rPr lang="LID4096" smtClean="0"/>
              <a:t>02/15/2022</a:t>
            </a:fld>
            <a:endParaRPr lang="LID4096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984344-46E3-4C16-95D8-85F021FB4A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E310A05-3640-4BCC-BF3E-AA04271382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4D7EEC-F0BF-423C-B1B1-419BDA309130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423415244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SBCM.DK TOOLS TEMPLATE">
    <p:bg>
      <p:bgPr>
        <a:solidFill>
          <a:srgbClr val="374D6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ktangel 4">
            <a:extLst>
              <a:ext uri="{FF2B5EF4-FFF2-40B4-BE49-F238E27FC236}">
                <a16:creationId xmlns:a16="http://schemas.microsoft.com/office/drawing/2014/main" id="{5B18014D-7318-4E40-9BD6-694375F8FEF9}"/>
              </a:ext>
            </a:extLst>
          </p:cNvPr>
          <p:cNvSpPr/>
          <p:nvPr userDrawn="1"/>
        </p:nvSpPr>
        <p:spPr>
          <a:xfrm>
            <a:off x="319177" y="284672"/>
            <a:ext cx="11559398" cy="629877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6" name="Billede 4">
            <a:extLst>
              <a:ext uri="{FF2B5EF4-FFF2-40B4-BE49-F238E27FC236}">
                <a16:creationId xmlns:a16="http://schemas.microsoft.com/office/drawing/2014/main" id="{8A63A2A7-3DCD-004F-AC03-F5E00447B97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alphaModFix amt="82000"/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10843895" y="6591084"/>
            <a:ext cx="1034680" cy="274837"/>
          </a:xfrm>
          <a:prstGeom prst="rect">
            <a:avLst/>
          </a:prstGeom>
        </p:spPr>
      </p:pic>
      <p:pic>
        <p:nvPicPr>
          <p:cNvPr id="10" name="Picture 3" descr="Icon&#10;&#10;Description automatically generated">
            <a:extLst>
              <a:ext uri="{FF2B5EF4-FFF2-40B4-BE49-F238E27FC236}">
                <a16:creationId xmlns:a16="http://schemas.microsoft.com/office/drawing/2014/main" id="{DCB8F9B7-02D2-D546-8689-1F84A0235667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388748" y="6144768"/>
            <a:ext cx="414269" cy="414269"/>
          </a:xfrm>
          <a:prstGeom prst="rect">
            <a:avLst/>
          </a:prstGeom>
        </p:spPr>
      </p:pic>
      <p:sp>
        <p:nvSpPr>
          <p:cNvPr id="11" name="Tekstfelt 10">
            <a:extLst>
              <a:ext uri="{FF2B5EF4-FFF2-40B4-BE49-F238E27FC236}">
                <a16:creationId xmlns:a16="http://schemas.microsoft.com/office/drawing/2014/main" id="{62A7CAD5-DA09-1549-82A1-8E131D86069F}"/>
              </a:ext>
            </a:extLst>
          </p:cNvPr>
          <p:cNvSpPr txBox="1"/>
          <p:nvPr userDrawn="1"/>
        </p:nvSpPr>
        <p:spPr>
          <a:xfrm>
            <a:off x="236472" y="6603024"/>
            <a:ext cx="10329931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1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venir Next LT Pro"/>
                <a:ea typeface="+mn-ea"/>
                <a:cs typeface="+mn-cs"/>
              </a:rPr>
              <a:t>This work is licensed under the Creative Commons Attribution-Non Commercial-Share Alike that allows changes to be made to the model non-commercially, as long as credit is given to the author.</a:t>
            </a:r>
          </a:p>
        </p:txBody>
      </p:sp>
    </p:spTree>
    <p:extLst>
      <p:ext uri="{BB962C8B-B14F-4D97-AF65-F5344CB8AC3E}">
        <p14:creationId xmlns:p14="http://schemas.microsoft.com/office/powerpoint/2010/main" val="27476469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D5F0EC-D3D2-425E-A540-87B15EE11C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956B1E-8CF6-4B7F-A974-CB4C2E0370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ID4096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EB79B14-3C64-4D98-A611-96D804B92E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6F2D21-D05D-4357-8DE2-907C416183D7}" type="datetimeFigureOut">
              <a:rPr lang="LID4096" smtClean="0"/>
              <a:t>02/15/2022</a:t>
            </a:fld>
            <a:endParaRPr lang="LID4096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FC9223D-F0B2-4626-918F-7F2C268FF9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6DC4956-6623-4152-9C1C-29CBC78972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4D7EEC-F0BF-423C-B1B1-419BDA309130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30173246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CF529E-08A0-43EA-AC07-BEE6BF2620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AEC35BC-DEAA-42A3-9A48-EAFC8A477D2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A5E215-1642-4729-B23D-1719D8CC9D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6F2D21-D05D-4357-8DE2-907C416183D7}" type="datetimeFigureOut">
              <a:rPr lang="LID4096" smtClean="0"/>
              <a:t>02/15/2022</a:t>
            </a:fld>
            <a:endParaRPr lang="LID4096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07E5F64-3401-4330-BCFE-515CDAC90A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8CF0BBE-2CB3-42E1-8C9B-48A332C1D3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4D7EEC-F0BF-423C-B1B1-419BDA309130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4698435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7E58C4-3DCD-428E-B125-54ADD4EB1B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689ECD-5717-41E0-BA7D-8CBE38D35B4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ID4096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D0814DD-1450-425B-95FB-5CA9FF8FBA5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ID4096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D71AAC4-F8EE-4689-BB17-6A476C1598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6F2D21-D05D-4357-8DE2-907C416183D7}" type="datetimeFigureOut">
              <a:rPr lang="LID4096" smtClean="0"/>
              <a:t>02/15/2022</a:t>
            </a:fld>
            <a:endParaRPr lang="LID4096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73A780C-4046-4A87-9A8E-4AD0C45AA4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D4A2369-8F20-44D8-85C7-371753124A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4D7EEC-F0BF-423C-B1B1-419BDA309130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20861221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0D2CDB-CB0B-4391-812C-48C0A78F72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990A088-E9F4-4840-A7E7-A6DBA8E605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5D2CFAF-27C1-4F11-9ED4-B092EF813B3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ID4096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CCF2F5B-6CA0-4EB0-88E0-A9BB13B945B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A06E334-F8EB-4C83-A50F-C80A40E4F1A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ID4096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C061DAC-EF90-45CA-A682-B7C26526A6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6F2D21-D05D-4357-8DE2-907C416183D7}" type="datetimeFigureOut">
              <a:rPr lang="LID4096" smtClean="0"/>
              <a:t>02/15/2022</a:t>
            </a:fld>
            <a:endParaRPr lang="LID4096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8E94B28-4070-4E2A-8B9A-2BAC6D862B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4207B9C-3114-490D-B877-1543E23663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4D7EEC-F0BF-423C-B1B1-419BDA309130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32168486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1809C3-3155-4D1B-A0A6-FD37F02096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AB2E489-80D7-4A2C-B902-20B094516B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6F2D21-D05D-4357-8DE2-907C416183D7}" type="datetimeFigureOut">
              <a:rPr lang="LID4096" smtClean="0"/>
              <a:t>02/15/2022</a:t>
            </a:fld>
            <a:endParaRPr lang="LID4096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8514B48-05F1-4942-91FE-E8E758FBB8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1B16081-0C8A-4E35-9321-50C4BD7C66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4D7EEC-F0BF-423C-B1B1-419BDA309130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11117453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92AC29B-5F7D-4BDE-B699-5AE7242E18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6F2D21-D05D-4357-8DE2-907C416183D7}" type="datetimeFigureOut">
              <a:rPr lang="LID4096" smtClean="0"/>
              <a:t>02/15/2022</a:t>
            </a:fld>
            <a:endParaRPr lang="LID4096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4745ABF-96DB-4B17-93A9-63C2FFFB75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F608614-3C35-4079-B45C-A4672842B4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4D7EEC-F0BF-423C-B1B1-419BDA309130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33482078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3B69B1-B146-49AD-91C3-6ABA0A9D8B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78D7F11-248E-4214-804A-8DFCBF55F4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ID4096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84A0A29-9139-4E35-913B-43DF4AFE488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25DAD90-212C-401B-8E74-E5382228AF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6F2D21-D05D-4357-8DE2-907C416183D7}" type="datetimeFigureOut">
              <a:rPr lang="LID4096" smtClean="0"/>
              <a:t>02/15/2022</a:t>
            </a:fld>
            <a:endParaRPr lang="LID4096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C494880-9F1F-4AEE-ACC3-828E51ABC6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29273B0-A1AB-4653-997D-102F2B9D26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4D7EEC-F0BF-423C-B1B1-419BDA309130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1927751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6E86D1-55F5-4C9B-8A10-B9F3432D37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F359AC0-1D56-4519-A623-C2705FF98FA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LID4096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C1C41AF-0C26-44B3-8FFC-27ABA670BF6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99C6529-10D8-4C9E-A194-2D27202381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6F2D21-D05D-4357-8DE2-907C416183D7}" type="datetimeFigureOut">
              <a:rPr lang="LID4096" smtClean="0"/>
              <a:t>02/15/2022</a:t>
            </a:fld>
            <a:endParaRPr lang="LID4096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9065461-E1B0-4689-B063-7BF89A7C35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FC965F8-5C88-437D-8549-8CE77A14A3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4D7EEC-F0BF-423C-B1B1-419BDA309130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27382936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619D0F2-47FE-42C6-99DB-C6D16AEAA0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A4E18FD-D230-4D82-8C57-A5C97B7CF6E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ID4096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3D2F6F6-DEE0-4CC6-B32C-5247B1550FA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6F2D21-D05D-4357-8DE2-907C416183D7}" type="datetimeFigureOut">
              <a:rPr lang="LID4096" smtClean="0"/>
              <a:t>02/15/2022</a:t>
            </a:fld>
            <a:endParaRPr lang="LID4096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DF71B62-1A03-401B-8A15-6DBC7B55456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ID4096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FA57B81-C6E1-4910-A872-742D0EB072F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4D7EEC-F0BF-423C-B1B1-419BDA309130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31272244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ID4096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ktangel 4">
            <a:extLst>
              <a:ext uri="{FF2B5EF4-FFF2-40B4-BE49-F238E27FC236}">
                <a16:creationId xmlns:a16="http://schemas.microsoft.com/office/drawing/2014/main" id="{A5A5E615-48A5-0848-BEC4-55A0238FCBEF}"/>
              </a:ext>
            </a:extLst>
          </p:cNvPr>
          <p:cNvSpPr/>
          <p:nvPr/>
        </p:nvSpPr>
        <p:spPr>
          <a:xfrm>
            <a:off x="361245" y="5813731"/>
            <a:ext cx="749300" cy="698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venir Next LT Pro"/>
              <a:ea typeface="+mn-ea"/>
              <a:cs typeface="+mn-cs"/>
            </a:endParaRPr>
          </a:p>
        </p:txBody>
      </p:sp>
      <p:sp>
        <p:nvSpPr>
          <p:cNvPr id="6" name="Tekstfelt 5">
            <a:extLst>
              <a:ext uri="{FF2B5EF4-FFF2-40B4-BE49-F238E27FC236}">
                <a16:creationId xmlns:a16="http://schemas.microsoft.com/office/drawing/2014/main" id="{E128597B-E327-E94C-9940-F0E099697B85}"/>
              </a:ext>
            </a:extLst>
          </p:cNvPr>
          <p:cNvSpPr txBox="1"/>
          <p:nvPr/>
        </p:nvSpPr>
        <p:spPr>
          <a:xfrm>
            <a:off x="8991166" y="6404509"/>
            <a:ext cx="7042463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800" dirty="0" err="1">
                <a:solidFill>
                  <a:srgbClr val="374D62"/>
                </a:solidFill>
              </a:rPr>
              <a:t>Inspiration:Thorborg</a:t>
            </a:r>
            <a:r>
              <a:rPr lang="da-DK" sz="800" dirty="0">
                <a:solidFill>
                  <a:srgbClr val="374D62"/>
                </a:solidFill>
              </a:rPr>
              <a:t>, Steen, Forandringsledelse – en grundbog. </a:t>
            </a:r>
          </a:p>
        </p:txBody>
      </p:sp>
      <p:sp>
        <p:nvSpPr>
          <p:cNvPr id="12" name="Tekstfelt 4">
            <a:extLst>
              <a:ext uri="{FF2B5EF4-FFF2-40B4-BE49-F238E27FC236}">
                <a16:creationId xmlns:a16="http://schemas.microsoft.com/office/drawing/2014/main" id="{32C89310-207D-4128-962F-D9CE6CFC8135}"/>
              </a:ext>
            </a:extLst>
          </p:cNvPr>
          <p:cNvSpPr txBox="1"/>
          <p:nvPr/>
        </p:nvSpPr>
        <p:spPr>
          <a:xfrm>
            <a:off x="677337" y="426218"/>
            <a:ext cx="671339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pc="300" dirty="0">
                <a:solidFill>
                  <a:srgbClr val="374D62"/>
                </a:solidFill>
                <a:latin typeface="Avenir Next LT Pro" panose="020B0504020202020204" pitchFamily="34" charset="0"/>
              </a:rPr>
              <a:t>RISK ANALYSIS </a:t>
            </a:r>
            <a:r>
              <a:rPr lang="da-DK" spc="300">
                <a:solidFill>
                  <a:srgbClr val="374D62"/>
                </a:solidFill>
                <a:latin typeface="Avenir Next LT Pro" panose="020B0504020202020204" pitchFamily="34" charset="0"/>
              </a:rPr>
              <a:t>| </a:t>
            </a:r>
            <a:r>
              <a:rPr lang="da-DK" spc="300">
                <a:solidFill>
                  <a:srgbClr val="D77621"/>
                </a:solidFill>
                <a:latin typeface="Avenir Next LT Pro" panose="020B0504020202020204" pitchFamily="34" charset="0"/>
              </a:rPr>
              <a:t>TEMPLATE</a:t>
            </a:r>
            <a:endParaRPr lang="da-DK" spc="300" dirty="0">
              <a:solidFill>
                <a:srgbClr val="D77621"/>
              </a:solidFill>
              <a:latin typeface="Avenir Next LT Pro" panose="020B0504020202020204" pitchFamily="34" charset="0"/>
            </a:endParaRPr>
          </a:p>
        </p:txBody>
      </p:sp>
      <p:graphicFrame>
        <p:nvGraphicFramePr>
          <p:cNvPr id="14" name="Tabel 2">
            <a:extLst>
              <a:ext uri="{FF2B5EF4-FFF2-40B4-BE49-F238E27FC236}">
                <a16:creationId xmlns:a16="http://schemas.microsoft.com/office/drawing/2014/main" id="{1525982E-F7CB-4C4B-8CC2-6CDDAFC19F1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43855934"/>
              </p:ext>
            </p:extLst>
          </p:nvPr>
        </p:nvGraphicFramePr>
        <p:xfrm>
          <a:off x="679450" y="867281"/>
          <a:ext cx="11050409" cy="49464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4173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0064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770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4412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37289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81392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228883">
                <a:tc>
                  <a:txBody>
                    <a:bodyPr/>
                    <a:lstStyle/>
                    <a:p>
                      <a:endParaRPr lang="da-DK" sz="1000" b="0" dirty="0">
                        <a:solidFill>
                          <a:schemeClr val="bg1"/>
                        </a:solidFill>
                        <a:latin typeface="Avenir Next LT Pro" panose="020B0504020202020204" pitchFamily="34" charset="0"/>
                      </a:endParaRPr>
                    </a:p>
                    <a:p>
                      <a:r>
                        <a:rPr lang="da-DK" sz="1000" b="0" dirty="0" err="1">
                          <a:solidFill>
                            <a:schemeClr val="bg1"/>
                          </a:solidFill>
                          <a:latin typeface="Avenir Next LT Pro" panose="020B0504020202020204" pitchFamily="34" charset="0"/>
                        </a:rPr>
                        <a:t>Risk</a:t>
                      </a:r>
                      <a:endParaRPr lang="da-DK" sz="1000" b="0" dirty="0">
                        <a:solidFill>
                          <a:schemeClr val="bg1"/>
                        </a:solidFill>
                        <a:latin typeface="Avenir Next LT Pro" panose="020B0504020202020204" pitchFamily="34" charset="0"/>
                      </a:endParaRPr>
                    </a:p>
                  </a:txBody>
                  <a:tcPr>
                    <a:solidFill>
                      <a:srgbClr val="6B8190"/>
                    </a:solidFill>
                  </a:tcPr>
                </a:tc>
                <a:tc>
                  <a:txBody>
                    <a:bodyPr/>
                    <a:lstStyle/>
                    <a:p>
                      <a:endParaRPr lang="da-DK" sz="1000" b="0" dirty="0">
                        <a:solidFill>
                          <a:schemeClr val="bg1"/>
                        </a:solidFill>
                        <a:latin typeface="Avenir Next LT Pro" panose="020B0504020202020204" pitchFamily="34" charset="0"/>
                      </a:endParaRPr>
                    </a:p>
                    <a:p>
                      <a:r>
                        <a:rPr lang="da-DK" sz="1000" b="0">
                          <a:solidFill>
                            <a:schemeClr val="bg1"/>
                          </a:solidFill>
                          <a:latin typeface="Avenir Next LT Pro" panose="020B0504020202020204" pitchFamily="34" charset="0"/>
                        </a:rPr>
                        <a:t>Consequence for project</a:t>
                      </a:r>
                      <a:r>
                        <a:rPr lang="da-DK" sz="1000" b="0" baseline="0">
                          <a:solidFill>
                            <a:schemeClr val="bg1"/>
                          </a:solidFill>
                          <a:latin typeface="Avenir Next LT Pro" panose="020B0504020202020204" pitchFamily="34" charset="0"/>
                        </a:rPr>
                        <a:t> </a:t>
                      </a:r>
                      <a:r>
                        <a:rPr lang="da-DK" sz="1000" b="0" baseline="0" dirty="0">
                          <a:solidFill>
                            <a:schemeClr val="bg1"/>
                          </a:solidFill>
                          <a:latin typeface="Avenir Next LT Pro" panose="020B0504020202020204" pitchFamily="34" charset="0"/>
                        </a:rPr>
                        <a:t>(1-5)</a:t>
                      </a:r>
                      <a:endParaRPr lang="da-DK" sz="1000" b="0" dirty="0">
                        <a:solidFill>
                          <a:schemeClr val="bg1"/>
                        </a:solidFill>
                        <a:latin typeface="Avenir Next LT Pro" panose="020B0504020202020204" pitchFamily="34" charset="0"/>
                      </a:endParaRPr>
                    </a:p>
                  </a:txBody>
                  <a:tcPr>
                    <a:solidFill>
                      <a:srgbClr val="6B8190"/>
                    </a:solidFill>
                  </a:tcPr>
                </a:tc>
                <a:tc>
                  <a:txBody>
                    <a:bodyPr/>
                    <a:lstStyle/>
                    <a:p>
                      <a:endParaRPr lang="da-DK" sz="1000" b="0" dirty="0">
                        <a:solidFill>
                          <a:schemeClr val="bg1"/>
                        </a:solidFill>
                        <a:latin typeface="Avenir Next LT Pro" panose="020B0504020202020204" pitchFamily="34" charset="0"/>
                      </a:endParaRPr>
                    </a:p>
                    <a:p>
                      <a:r>
                        <a:rPr lang="da-DK" sz="1000" b="0" baseline="0">
                          <a:solidFill>
                            <a:schemeClr val="bg1"/>
                          </a:solidFill>
                          <a:latin typeface="Avenir Next LT Pro" panose="020B0504020202020204" pitchFamily="34" charset="0"/>
                        </a:rPr>
                        <a:t>Probability</a:t>
                      </a:r>
                      <a:endParaRPr lang="da-DK" sz="1000" b="0" baseline="0" dirty="0">
                        <a:solidFill>
                          <a:schemeClr val="bg1"/>
                        </a:solidFill>
                        <a:latin typeface="Avenir Next LT Pro" panose="020B0504020202020204" pitchFamily="34" charset="0"/>
                      </a:endParaRPr>
                    </a:p>
                    <a:p>
                      <a:r>
                        <a:rPr lang="da-DK" sz="1000" b="0" baseline="0" dirty="0">
                          <a:solidFill>
                            <a:schemeClr val="bg1"/>
                          </a:solidFill>
                          <a:latin typeface="Avenir Next LT Pro" panose="020B0504020202020204" pitchFamily="34" charset="0"/>
                        </a:rPr>
                        <a:t>(1-10)</a:t>
                      </a:r>
                      <a:endParaRPr lang="da-DK" sz="1000" b="0" dirty="0">
                        <a:solidFill>
                          <a:schemeClr val="bg1"/>
                        </a:solidFill>
                        <a:latin typeface="Avenir Next LT Pro" panose="020B0504020202020204" pitchFamily="34" charset="0"/>
                      </a:endParaRPr>
                    </a:p>
                  </a:txBody>
                  <a:tcPr>
                    <a:solidFill>
                      <a:srgbClr val="6B8190"/>
                    </a:solidFill>
                  </a:tcPr>
                </a:tc>
                <a:tc>
                  <a:txBody>
                    <a:bodyPr/>
                    <a:lstStyle/>
                    <a:p>
                      <a:endParaRPr lang="da-DK" sz="1000" b="0" dirty="0">
                        <a:solidFill>
                          <a:schemeClr val="bg1"/>
                        </a:solidFill>
                        <a:latin typeface="Avenir Next LT Pro" panose="020B0504020202020204" pitchFamily="34" charset="0"/>
                      </a:endParaRPr>
                    </a:p>
                    <a:p>
                      <a:r>
                        <a:rPr lang="da-DK" sz="1000" b="0" dirty="0" err="1">
                          <a:solidFill>
                            <a:schemeClr val="bg1"/>
                          </a:solidFill>
                          <a:latin typeface="Avenir Next LT Pro" panose="020B0504020202020204" pitchFamily="34" charset="0"/>
                        </a:rPr>
                        <a:t>Risk</a:t>
                      </a:r>
                      <a:r>
                        <a:rPr lang="da-DK" sz="1000" b="0" dirty="0">
                          <a:solidFill>
                            <a:schemeClr val="bg1"/>
                          </a:solidFill>
                          <a:latin typeface="Avenir Next LT Pro" panose="020B0504020202020204" pitchFamily="34" charset="0"/>
                        </a:rPr>
                        <a:t> </a:t>
                      </a:r>
                      <a:r>
                        <a:rPr lang="da-DK" sz="1000" b="0" dirty="0" err="1">
                          <a:solidFill>
                            <a:schemeClr val="bg1"/>
                          </a:solidFill>
                          <a:latin typeface="Avenir Next LT Pro" panose="020B0504020202020204" pitchFamily="34" charset="0"/>
                        </a:rPr>
                        <a:t>figures</a:t>
                      </a:r>
                      <a:r>
                        <a:rPr lang="da-DK" sz="1000" b="0" dirty="0">
                          <a:solidFill>
                            <a:schemeClr val="bg1"/>
                          </a:solidFill>
                          <a:latin typeface="Avenir Next LT Pro" panose="020B0504020202020204" pitchFamily="34" charset="0"/>
                        </a:rPr>
                        <a:t> </a:t>
                      </a:r>
                    </a:p>
                    <a:p>
                      <a:r>
                        <a:rPr lang="da-DK" sz="1000" b="0" dirty="0">
                          <a:solidFill>
                            <a:schemeClr val="bg1"/>
                          </a:solidFill>
                          <a:latin typeface="Avenir Next LT Pro" panose="020B0504020202020204" pitchFamily="34" charset="0"/>
                        </a:rPr>
                        <a:t>(K x S)</a:t>
                      </a:r>
                    </a:p>
                  </a:txBody>
                  <a:tcPr>
                    <a:solidFill>
                      <a:srgbClr val="6B819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b="0">
                        <a:solidFill>
                          <a:schemeClr val="bg1"/>
                        </a:solidFill>
                        <a:latin typeface="Avenir Next LT Pro" panose="020B0504020202020204" pitchFamily="34" charset="0"/>
                      </a:endParaRPr>
                    </a:p>
                    <a:p>
                      <a:r>
                        <a:rPr lang="en-GB" sz="1000" b="0">
                          <a:solidFill>
                            <a:schemeClr val="bg1"/>
                          </a:solidFill>
                          <a:latin typeface="Avenir Next LT Pro" panose="020B0504020202020204" pitchFamily="34" charset="0"/>
                        </a:rPr>
                        <a:t>Reactive</a:t>
                      </a:r>
                    </a:p>
                    <a:p>
                      <a:r>
                        <a:rPr lang="en-GB" sz="1000" b="0">
                          <a:solidFill>
                            <a:schemeClr val="bg1"/>
                          </a:solidFill>
                          <a:latin typeface="Avenir Next LT Pro" panose="020B0504020202020204" pitchFamily="34" charset="0"/>
                        </a:rPr>
                        <a:t>Action plan</a:t>
                      </a:r>
                    </a:p>
                    <a:p>
                      <a:r>
                        <a:rPr lang="da-DK" sz="1000" b="0">
                          <a:solidFill>
                            <a:schemeClr val="bg1"/>
                          </a:solidFill>
                          <a:latin typeface="Avenir Next LT Pro" panose="020B0504020202020204" pitchFamily="34" charset="0"/>
                        </a:rPr>
                        <a:t>”Plan B” / Reaction / Risk management </a:t>
                      </a:r>
                    </a:p>
                    <a:p>
                      <a:endParaRPr lang="da-DK" sz="1000" b="0" dirty="0">
                        <a:solidFill>
                          <a:schemeClr val="bg1"/>
                        </a:solidFill>
                        <a:latin typeface="Avenir Next LT Pro" panose="020B0504020202020204" pitchFamily="34" charset="0"/>
                      </a:endParaRPr>
                    </a:p>
                  </a:txBody>
                  <a:tcPr>
                    <a:solidFill>
                      <a:srgbClr val="6B8190"/>
                    </a:solidFill>
                  </a:tcPr>
                </a:tc>
                <a:tc>
                  <a:txBody>
                    <a:bodyPr/>
                    <a:lstStyle/>
                    <a:p>
                      <a:endParaRPr lang="da-DK" sz="1000" b="0" dirty="0">
                        <a:solidFill>
                          <a:schemeClr val="bg1"/>
                        </a:solidFill>
                        <a:latin typeface="Avenir Next LT Pro" panose="020B0504020202020204" pitchFamily="34" charset="0"/>
                      </a:endParaRPr>
                    </a:p>
                    <a:p>
                      <a:r>
                        <a:rPr lang="en-GB" sz="1000" b="0">
                          <a:solidFill>
                            <a:schemeClr val="bg1"/>
                          </a:solidFill>
                          <a:latin typeface="Avenir Next LT Pro" panose="020B0504020202020204" pitchFamily="34" charset="0"/>
                        </a:rPr>
                        <a:t>Proactive</a:t>
                      </a:r>
                    </a:p>
                    <a:p>
                      <a:r>
                        <a:rPr lang="en-GB" sz="1000" b="0">
                          <a:solidFill>
                            <a:schemeClr val="bg1"/>
                          </a:solidFill>
                          <a:latin typeface="Avenir Next LT Pro" panose="020B0504020202020204" pitchFamily="34" charset="0"/>
                        </a:rPr>
                        <a:t>Action plan</a:t>
                      </a:r>
                    </a:p>
                    <a:p>
                      <a:r>
                        <a:rPr lang="en-GB" sz="1000" b="0" kern="1200">
                          <a:solidFill>
                            <a:schemeClr val="bg1"/>
                          </a:solidFill>
                          <a:latin typeface="Avenir Next LT Pro" panose="020B0504020202020204" pitchFamily="34" charset="0"/>
                          <a:ea typeface="+mn-ea"/>
                          <a:cs typeface="+mn-cs"/>
                        </a:rPr>
                        <a:t>"Plan A" / Prevention / Opportunity</a:t>
                      </a:r>
                      <a:r>
                        <a:rPr lang="da-DK" sz="1000" b="0" kern="1200">
                          <a:solidFill>
                            <a:schemeClr val="bg1"/>
                          </a:solidFill>
                          <a:latin typeface="Avenir Next LT Pro" panose="020B0504020202020204" pitchFamily="34" charset="0"/>
                          <a:ea typeface="+mn-ea"/>
                          <a:cs typeface="+mn-cs"/>
                        </a:rPr>
                        <a:t>”</a:t>
                      </a:r>
                      <a:endParaRPr lang="da-DK" sz="1000" b="0">
                        <a:solidFill>
                          <a:schemeClr val="bg1"/>
                        </a:solidFill>
                        <a:latin typeface="Avenir Next LT Pro" panose="020B0504020202020204" pitchFamily="34" charset="0"/>
                      </a:endParaRPr>
                    </a:p>
                    <a:p>
                      <a:endParaRPr lang="da-DK" sz="1000" b="0" dirty="0">
                        <a:solidFill>
                          <a:schemeClr val="bg1"/>
                        </a:solidFill>
                        <a:latin typeface="Avenir Next LT Pro" panose="020B0504020202020204" pitchFamily="34" charset="0"/>
                      </a:endParaRPr>
                    </a:p>
                  </a:txBody>
                  <a:tcPr>
                    <a:solidFill>
                      <a:srgbClr val="6B819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56038">
                <a:tc>
                  <a:txBody>
                    <a:bodyPr/>
                    <a:lstStyle/>
                    <a:p>
                      <a:endParaRPr lang="da-DK" sz="900" b="0" kern="1200" dirty="0">
                        <a:solidFill>
                          <a:srgbClr val="58585A"/>
                        </a:solidFill>
                        <a:latin typeface="Avenir Next LT Pro" panose="020B05040202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a-DK" sz="900" b="0" kern="1200" dirty="0">
                        <a:solidFill>
                          <a:srgbClr val="58585A"/>
                        </a:solidFill>
                        <a:latin typeface="Avenir Next LT Pro" panose="020B05040202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a-DK" sz="900" b="0" kern="1200" dirty="0">
                        <a:solidFill>
                          <a:srgbClr val="58585A"/>
                        </a:solidFill>
                        <a:latin typeface="Avenir Next LT Pro" panose="020B05040202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a-DK" sz="900" b="0" kern="1200" dirty="0">
                        <a:solidFill>
                          <a:srgbClr val="58585A"/>
                        </a:solidFill>
                        <a:latin typeface="Avenir Next LT Pro" panose="020B05040202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a-DK" sz="900" b="0" kern="1200" dirty="0">
                        <a:solidFill>
                          <a:srgbClr val="58585A"/>
                        </a:solidFill>
                        <a:latin typeface="Avenir Next LT Pro" panose="020B05040202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a-DK" sz="900" b="0" kern="1200" dirty="0">
                        <a:solidFill>
                          <a:srgbClr val="58585A"/>
                        </a:solidFill>
                        <a:latin typeface="Avenir Next LT Pro" panose="020B05040202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1647">
                <a:tc>
                  <a:txBody>
                    <a:bodyPr/>
                    <a:lstStyle/>
                    <a:p>
                      <a:endParaRPr lang="da-DK" sz="900" b="0" kern="1200" dirty="0">
                        <a:solidFill>
                          <a:srgbClr val="58585A"/>
                        </a:solidFill>
                        <a:latin typeface="Avenir Next LT Pro" panose="020B05040202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a-DK" sz="900" b="0" kern="1200" dirty="0">
                        <a:solidFill>
                          <a:srgbClr val="58585A"/>
                        </a:solidFill>
                        <a:latin typeface="Avenir Next LT Pro" panose="020B05040202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a-DK" sz="900" b="0" kern="1200" dirty="0">
                        <a:solidFill>
                          <a:srgbClr val="58585A"/>
                        </a:solidFill>
                        <a:latin typeface="Avenir Next LT Pro" panose="020B05040202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a-DK" sz="900" b="0" kern="1200" dirty="0">
                        <a:solidFill>
                          <a:srgbClr val="58585A"/>
                        </a:solidFill>
                        <a:latin typeface="Avenir Next LT Pro" panose="020B05040202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a-DK" sz="900" b="0" kern="1200" dirty="0">
                        <a:solidFill>
                          <a:srgbClr val="58585A"/>
                        </a:solidFill>
                        <a:latin typeface="Avenir Next LT Pro" panose="020B05040202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a-DK" sz="900" b="0" kern="1200" dirty="0">
                        <a:solidFill>
                          <a:srgbClr val="58585A"/>
                        </a:solidFill>
                        <a:latin typeface="Avenir Next LT Pro" panose="020B05040202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1647">
                <a:tc>
                  <a:txBody>
                    <a:bodyPr/>
                    <a:lstStyle/>
                    <a:p>
                      <a:endParaRPr lang="da-DK" sz="900" b="0" kern="1200" dirty="0">
                        <a:solidFill>
                          <a:srgbClr val="58585A"/>
                        </a:solidFill>
                        <a:latin typeface="Avenir Next LT Pro" panose="020B05040202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a-DK" sz="900" b="0" kern="1200">
                        <a:solidFill>
                          <a:srgbClr val="58585A"/>
                        </a:solidFill>
                        <a:latin typeface="Avenir Next LT Pro" panose="020B05040202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a-DK" sz="900" b="0" kern="1200" dirty="0">
                        <a:solidFill>
                          <a:srgbClr val="58585A"/>
                        </a:solidFill>
                        <a:latin typeface="Avenir Next LT Pro" panose="020B05040202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a-DK" sz="900" b="0" kern="1200">
                        <a:solidFill>
                          <a:srgbClr val="58585A"/>
                        </a:solidFill>
                        <a:latin typeface="Avenir Next LT Pro" panose="020B05040202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a-DK" sz="900" b="0" kern="1200">
                        <a:solidFill>
                          <a:srgbClr val="58585A"/>
                        </a:solidFill>
                        <a:latin typeface="Avenir Next LT Pro" panose="020B05040202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a-DK" sz="900" b="0" kern="1200" dirty="0">
                        <a:solidFill>
                          <a:srgbClr val="58585A"/>
                        </a:solidFill>
                        <a:latin typeface="Avenir Next LT Pro" panose="020B05040202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51647">
                <a:tc>
                  <a:txBody>
                    <a:bodyPr/>
                    <a:lstStyle/>
                    <a:p>
                      <a:endParaRPr lang="da-DK" sz="900" b="0" kern="1200" dirty="0">
                        <a:solidFill>
                          <a:srgbClr val="58585A"/>
                        </a:solidFill>
                        <a:latin typeface="Avenir Next LT Pro" panose="020B0504020202020204" pitchFamily="34" charset="0"/>
                        <a:ea typeface="+mn-ea"/>
                        <a:cs typeface="+mn-cs"/>
                      </a:endParaRPr>
                    </a:p>
                  </a:txBody>
                  <a:tcP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a-DK" sz="900" b="0" kern="1200" dirty="0">
                        <a:solidFill>
                          <a:srgbClr val="58585A"/>
                        </a:solidFill>
                        <a:latin typeface="Avenir Next LT Pro" panose="020B0504020202020204" pitchFamily="34" charset="0"/>
                        <a:ea typeface="+mn-ea"/>
                        <a:cs typeface="+mn-cs"/>
                      </a:endParaRPr>
                    </a:p>
                  </a:txBody>
                  <a:tcP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a-DK" sz="900" b="0" kern="1200" dirty="0">
                        <a:solidFill>
                          <a:srgbClr val="58585A"/>
                        </a:solidFill>
                        <a:latin typeface="Avenir Next LT Pro" panose="020B0504020202020204" pitchFamily="34" charset="0"/>
                        <a:ea typeface="+mn-ea"/>
                        <a:cs typeface="+mn-cs"/>
                      </a:endParaRPr>
                    </a:p>
                  </a:txBody>
                  <a:tcP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a-DK" sz="900" b="0" kern="1200" dirty="0">
                        <a:solidFill>
                          <a:srgbClr val="58585A"/>
                        </a:solidFill>
                        <a:latin typeface="Avenir Next LT Pro" panose="020B0504020202020204" pitchFamily="34" charset="0"/>
                        <a:ea typeface="+mn-ea"/>
                        <a:cs typeface="+mn-cs"/>
                      </a:endParaRPr>
                    </a:p>
                  </a:txBody>
                  <a:tcP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a-DK" sz="900" b="0" kern="1200">
                        <a:solidFill>
                          <a:srgbClr val="58585A"/>
                        </a:solidFill>
                        <a:latin typeface="Avenir Next LT Pro" panose="020B0504020202020204" pitchFamily="34" charset="0"/>
                        <a:ea typeface="+mn-ea"/>
                        <a:cs typeface="+mn-cs"/>
                      </a:endParaRPr>
                    </a:p>
                  </a:txBody>
                  <a:tcP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a-DK" sz="900" b="0" kern="1200" dirty="0">
                        <a:solidFill>
                          <a:srgbClr val="58585A"/>
                        </a:solidFill>
                        <a:latin typeface="Avenir Next LT Pro" panose="020B0504020202020204" pitchFamily="34" charset="0"/>
                        <a:ea typeface="+mn-ea"/>
                        <a:cs typeface="+mn-cs"/>
                      </a:endParaRPr>
                    </a:p>
                  </a:txBody>
                  <a:tcP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51647">
                <a:tc>
                  <a:txBody>
                    <a:bodyPr/>
                    <a:lstStyle/>
                    <a:p>
                      <a:endParaRPr lang="da-DK" sz="900" b="0" kern="1200" dirty="0">
                        <a:solidFill>
                          <a:srgbClr val="58585A"/>
                        </a:solidFill>
                        <a:latin typeface="Avenir Next LT Pro" panose="020B0504020202020204" pitchFamily="34" charset="0"/>
                        <a:ea typeface="+mn-ea"/>
                        <a:cs typeface="+mn-cs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da-DK" sz="900" b="0" kern="1200" dirty="0">
                        <a:solidFill>
                          <a:srgbClr val="58585A"/>
                        </a:solidFill>
                        <a:latin typeface="Avenir Next LT Pro" panose="020B0504020202020204" pitchFamily="34" charset="0"/>
                        <a:ea typeface="+mn-ea"/>
                        <a:cs typeface="+mn-cs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da-DK" sz="900" b="0" kern="1200" dirty="0">
                        <a:solidFill>
                          <a:srgbClr val="58585A"/>
                        </a:solidFill>
                        <a:latin typeface="Avenir Next LT Pro" panose="020B0504020202020204" pitchFamily="34" charset="0"/>
                        <a:ea typeface="+mn-ea"/>
                        <a:cs typeface="+mn-cs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da-DK" sz="900" b="0" kern="1200" dirty="0">
                        <a:solidFill>
                          <a:srgbClr val="58585A"/>
                        </a:solidFill>
                        <a:latin typeface="Avenir Next LT Pro" panose="020B0504020202020204" pitchFamily="34" charset="0"/>
                        <a:ea typeface="+mn-ea"/>
                        <a:cs typeface="+mn-cs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da-DK" sz="900" b="0" kern="1200">
                        <a:solidFill>
                          <a:srgbClr val="58585A"/>
                        </a:solidFill>
                        <a:latin typeface="Avenir Next LT Pro" panose="020B0504020202020204" pitchFamily="34" charset="0"/>
                        <a:ea typeface="+mn-ea"/>
                        <a:cs typeface="+mn-cs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da-DK" sz="900" b="0" kern="1200" dirty="0">
                        <a:solidFill>
                          <a:srgbClr val="58585A"/>
                        </a:solidFill>
                        <a:latin typeface="Avenir Next LT Pro" panose="020B0504020202020204" pitchFamily="34" charset="0"/>
                        <a:ea typeface="+mn-ea"/>
                        <a:cs typeface="+mn-cs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576463035"/>
                  </a:ext>
                </a:extLst>
              </a:tr>
              <a:tr h="451647">
                <a:tc>
                  <a:txBody>
                    <a:bodyPr/>
                    <a:lstStyle/>
                    <a:p>
                      <a:endParaRPr lang="da-DK" sz="900" b="0" kern="1200" dirty="0">
                        <a:solidFill>
                          <a:srgbClr val="58585A"/>
                        </a:solidFill>
                        <a:latin typeface="Avenir Next LT Pro" panose="020B0504020202020204" pitchFamily="34" charset="0"/>
                        <a:ea typeface="+mn-ea"/>
                        <a:cs typeface="+mn-cs"/>
                      </a:endParaRPr>
                    </a:p>
                  </a:txBody>
                  <a:tcPr>
                    <a:lnT w="12700" cmpd="sng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endParaRPr lang="da-DK" sz="900" b="0" kern="1200" dirty="0">
                        <a:solidFill>
                          <a:srgbClr val="58585A"/>
                        </a:solidFill>
                        <a:latin typeface="Avenir Next LT Pro" panose="020B0504020202020204" pitchFamily="34" charset="0"/>
                        <a:ea typeface="+mn-ea"/>
                        <a:cs typeface="+mn-cs"/>
                      </a:endParaRPr>
                    </a:p>
                  </a:txBody>
                  <a:tcPr>
                    <a:lnT w="12700" cmpd="sng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endParaRPr lang="da-DK" sz="900" b="0" kern="1200" dirty="0">
                        <a:solidFill>
                          <a:srgbClr val="58585A"/>
                        </a:solidFill>
                        <a:latin typeface="Avenir Next LT Pro" panose="020B0504020202020204" pitchFamily="34" charset="0"/>
                        <a:ea typeface="+mn-ea"/>
                        <a:cs typeface="+mn-cs"/>
                      </a:endParaRPr>
                    </a:p>
                  </a:txBody>
                  <a:tcPr>
                    <a:lnT w="12700" cmpd="sng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endParaRPr lang="da-DK" sz="900" b="0" kern="1200" dirty="0">
                        <a:solidFill>
                          <a:srgbClr val="58585A"/>
                        </a:solidFill>
                        <a:latin typeface="Avenir Next LT Pro" panose="020B0504020202020204" pitchFamily="34" charset="0"/>
                        <a:ea typeface="+mn-ea"/>
                        <a:cs typeface="+mn-cs"/>
                      </a:endParaRPr>
                    </a:p>
                  </a:txBody>
                  <a:tcPr>
                    <a:lnT w="12700" cmpd="sng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endParaRPr lang="da-DK" sz="900" b="0" kern="1200">
                        <a:solidFill>
                          <a:srgbClr val="58585A"/>
                        </a:solidFill>
                        <a:latin typeface="Avenir Next LT Pro" panose="020B0504020202020204" pitchFamily="34" charset="0"/>
                        <a:ea typeface="+mn-ea"/>
                        <a:cs typeface="+mn-cs"/>
                      </a:endParaRPr>
                    </a:p>
                  </a:txBody>
                  <a:tcPr>
                    <a:lnT w="12700" cmpd="sng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endParaRPr lang="da-DK" sz="900" b="0" kern="1200" dirty="0">
                        <a:solidFill>
                          <a:srgbClr val="58585A"/>
                        </a:solidFill>
                        <a:latin typeface="Avenir Next LT Pro" panose="020B0504020202020204" pitchFamily="34" charset="0"/>
                        <a:ea typeface="+mn-ea"/>
                        <a:cs typeface="+mn-cs"/>
                      </a:endParaRPr>
                    </a:p>
                  </a:txBody>
                  <a:tcPr>
                    <a:lnT w="12700" cmpd="sng">
                      <a:noFill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54173773"/>
                  </a:ext>
                </a:extLst>
              </a:tr>
              <a:tr h="451647">
                <a:tc>
                  <a:txBody>
                    <a:bodyPr/>
                    <a:lstStyle/>
                    <a:p>
                      <a:endParaRPr lang="da-DK" sz="900" b="0" kern="1200" dirty="0">
                        <a:solidFill>
                          <a:srgbClr val="58585A"/>
                        </a:solidFill>
                        <a:latin typeface="Avenir Next LT Pro" panose="020B05040202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a-DK" sz="900" b="0" kern="1200" dirty="0">
                        <a:solidFill>
                          <a:srgbClr val="58585A"/>
                        </a:solidFill>
                        <a:latin typeface="Avenir Next LT Pro" panose="020B05040202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a-DK" sz="900" b="0" kern="1200" dirty="0">
                        <a:solidFill>
                          <a:srgbClr val="58585A"/>
                        </a:solidFill>
                        <a:latin typeface="Avenir Next LT Pro" panose="020B05040202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a-DK" sz="900" b="0" kern="1200" dirty="0">
                        <a:solidFill>
                          <a:srgbClr val="58585A"/>
                        </a:solidFill>
                        <a:latin typeface="Avenir Next LT Pro" panose="020B05040202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a-DK" sz="900" b="0" kern="1200">
                        <a:solidFill>
                          <a:srgbClr val="58585A"/>
                        </a:solidFill>
                        <a:latin typeface="Avenir Next LT Pro" panose="020B05040202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a-DK" sz="900" b="0" kern="1200" dirty="0">
                        <a:solidFill>
                          <a:srgbClr val="58585A"/>
                        </a:solidFill>
                        <a:latin typeface="Avenir Next LT Pro" panose="020B05040202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86417685"/>
                  </a:ext>
                </a:extLst>
              </a:tr>
              <a:tr h="451647">
                <a:tc>
                  <a:txBody>
                    <a:bodyPr/>
                    <a:lstStyle/>
                    <a:p>
                      <a:endParaRPr lang="da-DK" sz="900" b="0" kern="1200" dirty="0">
                        <a:solidFill>
                          <a:srgbClr val="58585A"/>
                        </a:solidFill>
                        <a:latin typeface="Avenir Next LT Pro" panose="020B05040202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a-DK" sz="900" b="0" kern="1200" dirty="0">
                        <a:solidFill>
                          <a:srgbClr val="58585A"/>
                        </a:solidFill>
                        <a:latin typeface="Avenir Next LT Pro" panose="020B05040202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a-DK" sz="900" b="0" kern="1200" dirty="0">
                        <a:solidFill>
                          <a:srgbClr val="58585A"/>
                        </a:solidFill>
                        <a:latin typeface="Avenir Next LT Pro" panose="020B05040202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a-DK" sz="900" b="0" kern="1200" dirty="0">
                        <a:solidFill>
                          <a:srgbClr val="58585A"/>
                        </a:solidFill>
                        <a:latin typeface="Avenir Next LT Pro" panose="020B05040202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a-DK" sz="900" b="0" kern="1200">
                        <a:solidFill>
                          <a:srgbClr val="58585A"/>
                        </a:solidFill>
                        <a:latin typeface="Avenir Next LT Pro" panose="020B05040202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a-DK" sz="900" b="0" kern="1200" dirty="0">
                        <a:solidFill>
                          <a:srgbClr val="58585A"/>
                        </a:solidFill>
                        <a:latin typeface="Avenir Next LT Pro" panose="020B05040202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200559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495773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58</Words>
  <Application>Microsoft Office PowerPoint</Application>
  <PresentationFormat>Widescreen</PresentationFormat>
  <Paragraphs>21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Avenir Next LT Pro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Marina Kahle</dc:creator>
  <cp:lastModifiedBy>Marina Kahle</cp:lastModifiedBy>
  <cp:revision>3</cp:revision>
  <dcterms:created xsi:type="dcterms:W3CDTF">2022-02-04T16:29:16Z</dcterms:created>
  <dcterms:modified xsi:type="dcterms:W3CDTF">2022-02-15T10:21:36Z</dcterms:modified>
</cp:coreProperties>
</file>