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04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15" autoAdjust="0"/>
  </p:normalViewPr>
  <p:slideViewPr>
    <p:cSldViewPr snapToGrid="0">
      <p:cViewPr>
        <p:scale>
          <a:sx n="80" d="100"/>
          <a:sy n="80" d="100"/>
        </p:scale>
        <p:origin x="739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BB60A-3316-4202-BFBB-B18D8A60BA50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0F8BC-AD2A-4182-B11C-11DEB60441A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02964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0C38-5E16-4A44-B486-FF0434B89BEB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2751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0787C-DB42-44A1-8293-8F6854FF9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D864B-6E01-46E0-9368-CF9B8F2F4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4B707-6A78-465B-99F2-F174C3D2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014C3-256B-4387-AC77-12AD8C119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D91B6-7FE7-4C01-BBEA-9A391800C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3368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7B475-7E50-4445-AD8B-A8E15171F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293AC6-6C88-467B-A496-691628C64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BD1D8-E84E-478D-A4D3-AB3A10B2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D8B0E-8FD7-49E6-9753-CB227B90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6286D-C6C9-4C74-85B7-68B211380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8510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DF9814-7BD3-47C0-97F9-DA7D875EC6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0473EE-31F1-4EC3-9E04-58DD1197B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86419-B536-456A-A398-95ACADC08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B4CB2-4B83-42AB-A1CE-57788C9E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861A2-5BBE-457B-9E5A-549668E2E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16260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16892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9E73F-6CDD-44C1-B6A6-B18C25BE1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19361-AFB8-4A3D-9A03-5065CE111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4A834-B897-42FF-BC6C-091D4B64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34058-28F9-4F8D-A594-85467DB07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E6EE7-68B6-4231-AEF5-EBE1A4FB8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1832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AC086-9507-40EC-BFB1-7AE4B294C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F7E78-13D8-4CF2-B461-E2E731BF1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E5D56-FC96-46F3-8768-8AEA23B69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6A7EA-D5ED-4F3F-A756-23046983A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60B8C-08F1-46A4-A16B-52068FBE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8402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0596-5716-4CFF-930B-195741A0C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3DFC1-A652-4837-B9A0-C3D30C3D8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0034F-7B88-4392-A72A-69E110C44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D1713-A3ED-4849-A704-3B36E46FE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AFC58-E210-4C20-8625-BB0F60962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A2B768-F76C-4750-9219-99DA5045F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7468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AFA08-9FB2-4B4E-B55F-CCD2DDA8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51503-97BB-4F24-A81D-203EB6D37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A4F44F-B48E-43DF-A6FD-51E56934C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DA9B6-C590-4A5C-92EF-52A69DFD5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E6ADE5-EB2E-44EC-BB32-90572A1D9B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00126B-5519-48B9-B85B-350BD750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AA72BF-EC3B-4108-9711-4B29585C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40BD97-67F1-4173-AEB1-2E55757F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02131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66C6E-FF5A-4CDF-8259-80637B726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BFB6EB-DB62-4A61-B3AB-FC4332975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3840D-3687-4658-B8AC-CC0E431E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03A07-4A52-406A-8ED4-1390E61FE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2824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C467E-82C1-4A43-BCBE-5A32F684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44992D-DB91-4493-A090-F474BAC65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6A3C2-5213-43BC-8401-B80536729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1176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5237B-92EB-4E42-B7E2-04ED4AD6E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CE38D-A464-45AA-AE58-6927F43B6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49029-DC89-4C09-8F2D-1A3A773C3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DE19B-ACC8-4C9B-9DD9-6749EEE1A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4057D1-504F-4B41-BC2B-4EBE80A78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5A374-4A2C-41AD-A447-98D4E0156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2036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84DC0-C13E-46AE-9EF5-B25DB5E50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A27030-2449-4FBE-BA4E-79600A737F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733263-3B8C-42B7-A250-CDBBD77E0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2CE6B6-F045-4109-91FD-AB012FEC0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42BE0-5982-4D80-AAAB-AD3F0FC6F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562C-36B1-4841-B140-61AB45806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596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9306BA-DE28-4D1C-9E18-8A3D3FA1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FA702-005E-4561-B38F-DF7049FEE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E0A18-DD04-4704-9F2E-8412C55B7F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C4280-F056-45A9-9A36-219E727CF0F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63FC6-3E5F-4824-8807-2EE9D7BFE8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71C8A-E1AF-4E99-B3FD-234F5792E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7458B-BF0F-4FB6-86B3-33A9ADB4C6C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4245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414816" y="1083945"/>
          <a:ext cx="11348581" cy="487269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77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7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82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969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79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21122"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Resistance</a:t>
                      </a:r>
                      <a:r>
                        <a:rPr lang="da-DK" sz="1200" b="0" noProof="0" dirty="0">
                          <a:solidFill>
                            <a:schemeClr val="bg1"/>
                          </a:solidFill>
                        </a:rPr>
                        <a:t> form</a:t>
                      </a:r>
                    </a:p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Resistance</a:t>
                      </a:r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reason</a:t>
                      </a:r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Who</a:t>
                      </a:r>
                      <a:r>
                        <a:rPr lang="da-DK" sz="1200" b="0" noProof="0" dirty="0">
                          <a:solidFill>
                            <a:schemeClr val="bg1"/>
                          </a:solidFill>
                        </a:rPr>
                        <a:t>/</a:t>
                      </a:r>
                    </a:p>
                    <a:p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Where</a:t>
                      </a:r>
                      <a:r>
                        <a:rPr lang="da-DK" sz="1200" b="0" noProof="0" dirty="0">
                          <a:solidFill>
                            <a:schemeClr val="bg1"/>
                          </a:solidFill>
                        </a:rPr>
                        <a:t> in </a:t>
                      </a:r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org</a:t>
                      </a:r>
                      <a:r>
                        <a:rPr lang="da-DK" sz="1200" b="0" baseline="0" noProof="0" dirty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da-DK" sz="1200" b="0" noProof="0" dirty="0">
                          <a:solidFill>
                            <a:schemeClr val="bg1"/>
                          </a:solidFill>
                        </a:rPr>
                        <a:t>Push</a:t>
                      </a:r>
                      <a:r>
                        <a:rPr lang="da-DK" sz="1200" b="0" baseline="0" noProof="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r>
                        <a:rPr lang="da-DK" sz="1200" b="0" baseline="0" noProof="0" dirty="0">
                          <a:solidFill>
                            <a:schemeClr val="bg1"/>
                          </a:solidFill>
                        </a:rPr>
                        <a:t>arguments</a:t>
                      </a:r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da-DK" sz="1200" b="0" noProof="0" dirty="0">
                          <a:solidFill>
                            <a:schemeClr val="bg1"/>
                          </a:solidFill>
                        </a:rPr>
                        <a:t>Push </a:t>
                      </a:r>
                    </a:p>
                    <a:p>
                      <a:r>
                        <a:rPr lang="da-DK" sz="1200" b="0" noProof="0" dirty="0">
                          <a:solidFill>
                            <a:schemeClr val="bg1"/>
                          </a:solidFill>
                        </a:rPr>
                        <a:t>data</a:t>
                      </a:r>
                      <a:r>
                        <a:rPr lang="da-DK" sz="1200" b="0" baseline="0" noProof="0" dirty="0">
                          <a:solidFill>
                            <a:schemeClr val="bg1"/>
                          </a:solidFill>
                        </a:rPr>
                        <a:t> / cases / </a:t>
                      </a:r>
                      <a:r>
                        <a:rPr lang="da-DK" sz="1200" b="0" baseline="0" noProof="0" dirty="0" err="1">
                          <a:solidFill>
                            <a:schemeClr val="bg1"/>
                          </a:solidFill>
                        </a:rPr>
                        <a:t>artefacts</a:t>
                      </a:r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Pull</a:t>
                      </a:r>
                      <a:r>
                        <a:rPr lang="da-DK" sz="1200" b="0" baseline="0" noProof="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r>
                        <a:rPr lang="da-DK" sz="1200" b="0" baseline="0" noProof="0" dirty="0">
                          <a:solidFill>
                            <a:schemeClr val="bg1"/>
                          </a:solidFill>
                        </a:rPr>
                        <a:t>arguments</a:t>
                      </a:r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Pull</a:t>
                      </a:r>
                      <a:r>
                        <a:rPr lang="da-DK" sz="1200" b="0" noProof="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r>
                        <a:rPr lang="da-DK" sz="1200" b="0" noProof="0" dirty="0">
                          <a:solidFill>
                            <a:schemeClr val="bg1"/>
                          </a:solidFill>
                        </a:rPr>
                        <a:t>data / cases / </a:t>
                      </a:r>
                      <a:r>
                        <a:rPr lang="da-DK" sz="1200" b="0" noProof="0" dirty="0" err="1">
                          <a:solidFill>
                            <a:schemeClr val="bg1"/>
                          </a:solidFill>
                        </a:rPr>
                        <a:t>artefacts</a:t>
                      </a:r>
                      <a:endParaRPr lang="da-DK" sz="120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8926"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222"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1122"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1951"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kstfelt 16">
            <a:extLst>
              <a:ext uri="{FF2B5EF4-FFF2-40B4-BE49-F238E27FC236}">
                <a16:creationId xmlns:a16="http://schemas.microsoft.com/office/drawing/2014/main" id="{0BCEA098-80DC-C24C-B529-797194F6C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36" y="5993383"/>
            <a:ext cx="69723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ＭＳ Ｐゴシック" charset="0"/>
              </a:rPr>
              <a:t>The Change Argumentation Plan. TANIA ELLIS – The Social Business Company®. 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A7675402-9790-0A42-AD21-A50FDC29FC02}"/>
              </a:ext>
            </a:extLst>
          </p:cNvPr>
          <p:cNvSpPr txBox="1"/>
          <p:nvPr/>
        </p:nvSpPr>
        <p:spPr>
          <a:xfrm>
            <a:off x="352185" y="708646"/>
            <a:ext cx="100502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6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THE CHANGE ARGUMENTATION PLAN I </a:t>
            </a:r>
            <a:r>
              <a:rPr kumimoji="0" lang="en-GB" sz="1600" b="0" i="0" u="none" strike="noStrike" kern="1200" cap="none" spc="600" normalizeH="0" baseline="0" noProof="0" dirty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369383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3</cp:revision>
  <dcterms:created xsi:type="dcterms:W3CDTF">2022-02-15T11:22:23Z</dcterms:created>
  <dcterms:modified xsi:type="dcterms:W3CDTF">2022-02-15T11:31:16Z</dcterms:modified>
</cp:coreProperties>
</file>