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3011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739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CDE72-1367-3E83-362A-25AB900B7D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47388-2A93-3C73-5164-FE280949AA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62359-35DC-F003-A4CA-639231F2A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86802-747D-7F04-30F7-1DCA8A93E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37FBF-180A-6EBA-3F64-970434E1C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30332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A5736-87BE-A4BA-24B6-2DFB64FC6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B745C-C337-1DAA-5C5D-173C65B993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C0F4D-51E0-A1FD-AC59-0C658117F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C04C5-AB2E-CF26-4DB7-E1242C029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91E4F-A30A-51C0-4AF5-5DA6E2BD9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8120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579728-5C8C-5FBC-80E1-33566770EA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DF9E6-3D12-EB41-D17E-1C414925B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D2097-FC5E-C186-B4A3-F1A8C63AD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B685-C835-3427-2EAF-C9A24FA1A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ED52A-360F-0BC1-B193-6AE44A0CB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07916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eneric SBCM basis slide_V2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FDA822F-A109-8A45-9C50-58ADCD1F8B27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Billede 4">
            <a:extLst>
              <a:ext uri="{FF2B5EF4-FFF2-40B4-BE49-F238E27FC236}">
                <a16:creationId xmlns:a16="http://schemas.microsoft.com/office/drawing/2014/main" id="{5882899F-076E-CB4F-BD04-DA019BE14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A2C5AC10-33F3-4B2F-87D9-9B49CBEE38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7000"/>
          </a:blip>
          <a:stretch>
            <a:fillRect/>
          </a:stretch>
        </p:blipFill>
        <p:spPr>
          <a:xfrm>
            <a:off x="425324" y="5935610"/>
            <a:ext cx="628387" cy="62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067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245996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4CD16-2A04-7CA6-856D-256E40444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7BB80-DF1D-7692-2E48-F89F0F89D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7EECF-E3FB-E099-9DFA-734F3FF4C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39DE7-8EBC-0083-3F8A-0D91250CE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2CF18-8CCE-3D04-23EF-E2E7E64AF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3204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B0EA4-4E43-65B4-C7C5-39E535740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468B3-37BE-FD80-04A7-3388A1C01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6FF76-CD10-439C-67F9-A11575C30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894BA-B208-2329-24D3-839B4846C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30CD5-9398-422E-ED9C-6B2A00604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3065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50178-39B7-3285-8FC8-CD4E7854D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0454D-02A7-5B57-AB68-AD27CDCACB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A00802-6851-E6B8-B875-659C121CD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B5DEB-C5F6-3DDF-DFA4-99BA04F80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EF4A0-AA87-347D-831E-77C850979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7174BC-5DCE-7DF4-E800-73F260CB0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10751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09B22-FD98-D3BA-FB87-1439FA893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1F1EA-B3D4-6152-0FBC-CE3BC7C37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D9DE98-4B53-59D5-5353-A69979557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D29A89-F0B0-5E0C-0309-12FD80FB61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22891E-9DE9-0E9C-1CB7-822E11E984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A81CC-6A74-83A4-83A6-AF0899517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124092-2218-0203-6EE2-73D761C1B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DFD7E2-DAC0-8711-D14A-40D26DFE6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717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FC20E-CEBD-6EB2-0FFA-13151932C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CC7905-A4B7-DEA9-5698-212CB0D2F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AA5BC8-FD3E-F4C6-4586-F363CCA77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2DD224-A283-1EA3-0CEB-76504793C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69207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5F2A80-8F3D-81F9-9CCE-919BCF0C5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B69C1D-D4C8-69CE-1185-B463259B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01BCC-F88B-5C44-BE85-5433E46E5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2422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AFC3B-4D34-8B30-130E-0A2E9B623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AE11B-228D-F385-4F32-CB284B4C4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0F546-49C5-0F68-B053-B2533CBDA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F353AF-1419-6B79-CDD6-B8858E142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F6E703-CDB8-E310-9716-A6B62E69B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477F3-FF15-716A-1917-6D834F158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12213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C4D6D-34FB-AEDC-E4F3-48D38CAA4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A3DC15-637C-0F59-612E-58C8F14CA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2C761E-42BF-62B6-870E-B65A02F884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07B3C8-64F9-A062-FE5A-EA5FD2A24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347481-142A-D918-F155-A46A8F239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955D4-6F63-C21C-EA5F-977CB1895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16349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5AEBC5-C2C1-9044-D9A6-CDBCE6692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096F09-086B-0219-7757-BA02AE838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B4EF0-9490-5465-415D-A5099C0E27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97DC0-F301-48F9-9F96-F7156BA231DC}" type="datetimeFigureOut">
              <a:rPr lang="LID4096" smtClean="0"/>
              <a:t>04/24/2023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3D38D-702C-98BD-2FC0-E9A200C4F9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0B049-3CFB-623B-A832-BD6448443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4FD09-E017-41AB-A559-7CF1E9805C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0154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>
            <a:extLst>
              <a:ext uri="{FF2B5EF4-FFF2-40B4-BE49-F238E27FC236}">
                <a16:creationId xmlns:a16="http://schemas.microsoft.com/office/drawing/2014/main" id="{03F201DF-53F1-06CA-8ACE-3D0CBACAC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25" y="739869"/>
            <a:ext cx="102856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400" spc="300" dirty="0">
                <a:solidFill>
                  <a:srgbClr val="374D62"/>
                </a:solidFill>
                <a:latin typeface="Avenir Next LT Pro" panose="020B0504020202020204" pitchFamily="34" charset="0"/>
                <a:ea typeface="ＭＳ Ｐゴシック"/>
                <a:cs typeface="Arial" charset="0"/>
              </a:rPr>
              <a:t>TRENDS &amp; BUSINESS IMPLICATIONS</a:t>
            </a:r>
            <a:r>
              <a:rPr kumimoji="0" lang="da-DK" sz="1400" b="0" i="0" u="none" strike="noStrike" kern="120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/>
                <a:cs typeface="Arial" charset="0"/>
              </a:rPr>
              <a:t> MAP </a:t>
            </a:r>
            <a:r>
              <a:rPr kumimoji="0" lang="da-DK" sz="1400" b="0" i="0" u="none" strike="noStrike" kern="120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I </a:t>
            </a:r>
            <a:r>
              <a:rPr kumimoji="0" lang="da-DK" sz="1400" b="0" i="0" u="none" strike="noStrike" kern="1200" cap="none" spc="300" normalizeH="0" baseline="0" noProof="0" dirty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TEMPLATE</a:t>
            </a:r>
            <a:endParaRPr kumimoji="0" lang="da-DK" sz="1400" b="0" i="0" u="none" strike="noStrike" kern="1200" cap="none" spc="30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17D026-8425-90CE-3159-E1903C40679A}"/>
              </a:ext>
            </a:extLst>
          </p:cNvPr>
          <p:cNvSpPr/>
          <p:nvPr/>
        </p:nvSpPr>
        <p:spPr>
          <a:xfrm>
            <a:off x="863600" y="1241340"/>
            <a:ext cx="7693388" cy="546100"/>
          </a:xfrm>
          <a:prstGeom prst="rect">
            <a:avLst/>
          </a:prstGeom>
          <a:solidFill>
            <a:srgbClr val="5B706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K" sz="1200" dirty="0"/>
              <a:t>GLOBAL SUSTAINABILITY MEGAFORCES AND TRENDS</a:t>
            </a:r>
          </a:p>
        </p:txBody>
      </p:sp>
      <p:sp>
        <p:nvSpPr>
          <p:cNvPr id="7" name="Afrundet rektangel 53">
            <a:extLst>
              <a:ext uri="{FF2B5EF4-FFF2-40B4-BE49-F238E27FC236}">
                <a16:creationId xmlns:a16="http://schemas.microsoft.com/office/drawing/2014/main" id="{3FEF8912-D196-D243-906C-08A1AA03A9E7}"/>
              </a:ext>
            </a:extLst>
          </p:cNvPr>
          <p:cNvSpPr/>
          <p:nvPr/>
        </p:nvSpPr>
        <p:spPr>
          <a:xfrm>
            <a:off x="863600" y="1875414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8" name="Afrundet rektangel 53">
            <a:extLst>
              <a:ext uri="{FF2B5EF4-FFF2-40B4-BE49-F238E27FC236}">
                <a16:creationId xmlns:a16="http://schemas.microsoft.com/office/drawing/2014/main" id="{D43D29AB-0B8F-57D4-ED23-E2298755BFB6}"/>
              </a:ext>
            </a:extLst>
          </p:cNvPr>
          <p:cNvSpPr/>
          <p:nvPr/>
        </p:nvSpPr>
        <p:spPr>
          <a:xfrm>
            <a:off x="2420730" y="1862392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9" name="Afrundet rektangel 53">
            <a:extLst>
              <a:ext uri="{FF2B5EF4-FFF2-40B4-BE49-F238E27FC236}">
                <a16:creationId xmlns:a16="http://schemas.microsoft.com/office/drawing/2014/main" id="{B3E33004-3098-73C1-6F67-534D2E09C969}"/>
              </a:ext>
            </a:extLst>
          </p:cNvPr>
          <p:cNvSpPr/>
          <p:nvPr/>
        </p:nvSpPr>
        <p:spPr>
          <a:xfrm>
            <a:off x="3977860" y="1862392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10" name="Afrundet rektangel 53">
            <a:extLst>
              <a:ext uri="{FF2B5EF4-FFF2-40B4-BE49-F238E27FC236}">
                <a16:creationId xmlns:a16="http://schemas.microsoft.com/office/drawing/2014/main" id="{3E4063EB-1C16-E9FB-4C1D-857109202785}"/>
              </a:ext>
            </a:extLst>
          </p:cNvPr>
          <p:cNvSpPr/>
          <p:nvPr/>
        </p:nvSpPr>
        <p:spPr>
          <a:xfrm>
            <a:off x="5542420" y="1853042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11" name="Afrundet rektangel 53">
            <a:extLst>
              <a:ext uri="{FF2B5EF4-FFF2-40B4-BE49-F238E27FC236}">
                <a16:creationId xmlns:a16="http://schemas.microsoft.com/office/drawing/2014/main" id="{F4588FC6-95B0-F008-CA41-8638B1A53F7B}"/>
              </a:ext>
            </a:extLst>
          </p:cNvPr>
          <p:cNvSpPr/>
          <p:nvPr/>
        </p:nvSpPr>
        <p:spPr>
          <a:xfrm>
            <a:off x="7180971" y="1853042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F227EC-4C08-D091-D6D9-6876B27535F2}"/>
              </a:ext>
            </a:extLst>
          </p:cNvPr>
          <p:cNvSpPr/>
          <p:nvPr/>
        </p:nvSpPr>
        <p:spPr>
          <a:xfrm>
            <a:off x="863600" y="2835544"/>
            <a:ext cx="7693388" cy="546100"/>
          </a:xfrm>
          <a:prstGeom prst="rect">
            <a:avLst/>
          </a:prstGeom>
          <a:solidFill>
            <a:srgbClr val="6B819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K" sz="1200" dirty="0"/>
              <a:t>MARKET DRIVERS &amp; STAKEHOLDER DEMANDS </a:t>
            </a: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67A48BFE-E830-2190-8F58-69CFF3CC2F83}"/>
              </a:ext>
            </a:extLst>
          </p:cNvPr>
          <p:cNvSpPr/>
          <p:nvPr/>
        </p:nvSpPr>
        <p:spPr>
          <a:xfrm rot="5400000">
            <a:off x="4511042" y="2296276"/>
            <a:ext cx="309652" cy="690216"/>
          </a:xfrm>
          <a:prstGeom prst="rightArrow">
            <a:avLst/>
          </a:prstGeom>
          <a:solidFill>
            <a:srgbClr val="5B70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5" name="Afrundet rektangel 53">
            <a:extLst>
              <a:ext uri="{FF2B5EF4-FFF2-40B4-BE49-F238E27FC236}">
                <a16:creationId xmlns:a16="http://schemas.microsoft.com/office/drawing/2014/main" id="{3248D8BF-5302-1BE0-4E87-522AB677A55F}"/>
              </a:ext>
            </a:extLst>
          </p:cNvPr>
          <p:cNvSpPr/>
          <p:nvPr/>
        </p:nvSpPr>
        <p:spPr>
          <a:xfrm>
            <a:off x="863600" y="3477164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16" name="Afrundet rektangel 53">
            <a:extLst>
              <a:ext uri="{FF2B5EF4-FFF2-40B4-BE49-F238E27FC236}">
                <a16:creationId xmlns:a16="http://schemas.microsoft.com/office/drawing/2014/main" id="{52BF0511-9356-FF72-5DB6-4D711F833D20}"/>
              </a:ext>
            </a:extLst>
          </p:cNvPr>
          <p:cNvSpPr/>
          <p:nvPr/>
        </p:nvSpPr>
        <p:spPr>
          <a:xfrm>
            <a:off x="2420730" y="3464142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17" name="Afrundet rektangel 53">
            <a:extLst>
              <a:ext uri="{FF2B5EF4-FFF2-40B4-BE49-F238E27FC236}">
                <a16:creationId xmlns:a16="http://schemas.microsoft.com/office/drawing/2014/main" id="{A5CBB3F4-17A5-54E1-30B4-5B9F7792B492}"/>
              </a:ext>
            </a:extLst>
          </p:cNvPr>
          <p:cNvSpPr/>
          <p:nvPr/>
        </p:nvSpPr>
        <p:spPr>
          <a:xfrm>
            <a:off x="3977860" y="3464142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18" name="Afrundet rektangel 53">
            <a:extLst>
              <a:ext uri="{FF2B5EF4-FFF2-40B4-BE49-F238E27FC236}">
                <a16:creationId xmlns:a16="http://schemas.microsoft.com/office/drawing/2014/main" id="{2F2BAB6B-C82F-4EEC-FFE5-949FCA9FB2DA}"/>
              </a:ext>
            </a:extLst>
          </p:cNvPr>
          <p:cNvSpPr/>
          <p:nvPr/>
        </p:nvSpPr>
        <p:spPr>
          <a:xfrm>
            <a:off x="5542420" y="3454792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19" name="Afrundet rektangel 53">
            <a:extLst>
              <a:ext uri="{FF2B5EF4-FFF2-40B4-BE49-F238E27FC236}">
                <a16:creationId xmlns:a16="http://schemas.microsoft.com/office/drawing/2014/main" id="{E7540AC2-FA52-3E5E-8454-E0B7734C1E37}"/>
              </a:ext>
            </a:extLst>
          </p:cNvPr>
          <p:cNvSpPr/>
          <p:nvPr/>
        </p:nvSpPr>
        <p:spPr>
          <a:xfrm>
            <a:off x="7180971" y="3454792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20" name="Right Arrow 19">
            <a:extLst>
              <a:ext uri="{FF2B5EF4-FFF2-40B4-BE49-F238E27FC236}">
                <a16:creationId xmlns:a16="http://schemas.microsoft.com/office/drawing/2014/main" id="{487D09F0-CF74-F399-FF89-BAB429F692CF}"/>
              </a:ext>
            </a:extLst>
          </p:cNvPr>
          <p:cNvSpPr/>
          <p:nvPr/>
        </p:nvSpPr>
        <p:spPr>
          <a:xfrm rot="5400000">
            <a:off x="4511042" y="3890230"/>
            <a:ext cx="309652" cy="690216"/>
          </a:xfrm>
          <a:prstGeom prst="rightArrow">
            <a:avLst/>
          </a:prstGeom>
          <a:solidFill>
            <a:srgbClr val="6B81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1" name="Afrundet rektangel 53">
            <a:extLst>
              <a:ext uri="{FF2B5EF4-FFF2-40B4-BE49-F238E27FC236}">
                <a16:creationId xmlns:a16="http://schemas.microsoft.com/office/drawing/2014/main" id="{6B9CA333-EED6-44AD-8012-D0E26C4494B9}"/>
              </a:ext>
            </a:extLst>
          </p:cNvPr>
          <p:cNvSpPr/>
          <p:nvPr/>
        </p:nvSpPr>
        <p:spPr>
          <a:xfrm>
            <a:off x="863600" y="5141962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22" name="Afrundet rektangel 53">
            <a:extLst>
              <a:ext uri="{FF2B5EF4-FFF2-40B4-BE49-F238E27FC236}">
                <a16:creationId xmlns:a16="http://schemas.microsoft.com/office/drawing/2014/main" id="{0CDE8FFD-BEE1-CE8B-5926-ADD6BCE80D72}"/>
              </a:ext>
            </a:extLst>
          </p:cNvPr>
          <p:cNvSpPr/>
          <p:nvPr/>
        </p:nvSpPr>
        <p:spPr>
          <a:xfrm>
            <a:off x="2420730" y="5128940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23" name="Afrundet rektangel 53">
            <a:extLst>
              <a:ext uri="{FF2B5EF4-FFF2-40B4-BE49-F238E27FC236}">
                <a16:creationId xmlns:a16="http://schemas.microsoft.com/office/drawing/2014/main" id="{45AD3BCE-5027-DFDD-DE0E-B630E0AF71B0}"/>
              </a:ext>
            </a:extLst>
          </p:cNvPr>
          <p:cNvSpPr/>
          <p:nvPr/>
        </p:nvSpPr>
        <p:spPr>
          <a:xfrm>
            <a:off x="3977860" y="5128940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24" name="Afrundet rektangel 53">
            <a:extLst>
              <a:ext uri="{FF2B5EF4-FFF2-40B4-BE49-F238E27FC236}">
                <a16:creationId xmlns:a16="http://schemas.microsoft.com/office/drawing/2014/main" id="{BB604A0F-AD59-55D6-3D9F-E61C436BF26A}"/>
              </a:ext>
            </a:extLst>
          </p:cNvPr>
          <p:cNvSpPr/>
          <p:nvPr/>
        </p:nvSpPr>
        <p:spPr>
          <a:xfrm>
            <a:off x="5542420" y="5119590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25" name="Afrundet rektangel 53">
            <a:extLst>
              <a:ext uri="{FF2B5EF4-FFF2-40B4-BE49-F238E27FC236}">
                <a16:creationId xmlns:a16="http://schemas.microsoft.com/office/drawing/2014/main" id="{24251A3E-23C7-4171-4746-C1A6265090C2}"/>
              </a:ext>
            </a:extLst>
          </p:cNvPr>
          <p:cNvSpPr/>
          <p:nvPr/>
        </p:nvSpPr>
        <p:spPr>
          <a:xfrm>
            <a:off x="7180971" y="5119590"/>
            <a:ext cx="1376017" cy="546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venir Book" panose="02000503020000020003" pitchFamily="2" charset="0"/>
              <a:cs typeface="Arial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659C500-BE61-7E61-5B0B-E05DF0A0FCFE}"/>
              </a:ext>
            </a:extLst>
          </p:cNvPr>
          <p:cNvSpPr/>
          <p:nvPr/>
        </p:nvSpPr>
        <p:spPr>
          <a:xfrm>
            <a:off x="863600" y="4447182"/>
            <a:ext cx="7693388" cy="546100"/>
          </a:xfrm>
          <a:prstGeom prst="rect">
            <a:avLst/>
          </a:prstGeom>
          <a:solidFill>
            <a:srgbClr val="BAA39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K" sz="1200" dirty="0"/>
              <a:t>OUR BUSINESS RISKS &amp; OPPORTUNITIES</a:t>
            </a:r>
          </a:p>
        </p:txBody>
      </p:sp>
      <p:sp>
        <p:nvSpPr>
          <p:cNvPr id="28" name="Tekstfelt 6">
            <a:extLst>
              <a:ext uri="{FF2B5EF4-FFF2-40B4-BE49-F238E27FC236}">
                <a16:creationId xmlns:a16="http://schemas.microsoft.com/office/drawing/2014/main" id="{9B1DAF38-FADF-B254-95C4-7C42FAEE0497}"/>
              </a:ext>
            </a:extLst>
          </p:cNvPr>
          <p:cNvSpPr txBox="1"/>
          <p:nvPr/>
        </p:nvSpPr>
        <p:spPr>
          <a:xfrm>
            <a:off x="1132763" y="6175735"/>
            <a:ext cx="49632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>
                <a:solidFill>
                  <a:prstClr val="black">
                    <a:lumMod val="65000"/>
                    <a:lumOff val="35000"/>
                  </a:prstClr>
                </a:solidFill>
                <a:latin typeface="Avenir Next LT Pro"/>
              </a:rPr>
              <a:t>Template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: Trends &amp; Business Implications</a:t>
            </a:r>
            <a:r>
              <a:rPr lang="en-GB" sz="800" dirty="0">
                <a:solidFill>
                  <a:prstClr val="black">
                    <a:lumMod val="65000"/>
                    <a:lumOff val="35000"/>
                  </a:prstClr>
                </a:solidFill>
                <a:latin typeface="Avenir Next LT Pro"/>
              </a:rPr>
              <a:t>.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TANIA ELLIS – The Social Business Company® </a:t>
            </a:r>
          </a:p>
        </p:txBody>
      </p:sp>
    </p:spTree>
    <p:extLst>
      <p:ext uri="{BB962C8B-B14F-4D97-AF65-F5344CB8AC3E}">
        <p14:creationId xmlns:p14="http://schemas.microsoft.com/office/powerpoint/2010/main" val="17237828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LT Pro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2</cp:revision>
  <dcterms:created xsi:type="dcterms:W3CDTF">2023-04-24T09:54:30Z</dcterms:created>
  <dcterms:modified xsi:type="dcterms:W3CDTF">2023-04-24T10:38:39Z</dcterms:modified>
</cp:coreProperties>
</file>