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76" r:id="rId2"/>
  </p:sldIdLst>
  <p:sldSz cx="12192000" cy="6858000"/>
  <p:notesSz cx="6858000" cy="9144000"/>
  <p:defaultTextStyle>
    <a:defPPr>
      <a:defRPr lang="LID4096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96" d="100"/>
          <a:sy n="96" d="100"/>
        </p:scale>
        <p:origin x="130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LID4096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049ED9F-BC34-4E0C-9201-05F233818E9D}" type="datetimeFigureOut">
              <a:rPr lang="LID4096" smtClean="0"/>
              <a:t>10/03/2022</a:t>
            </a:fld>
            <a:endParaRPr lang="LID4096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LID4096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ID4096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LID4096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6C093D4-5D15-4E22-8D54-BBF26A4ADBFD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5336148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FBA3A8-E71E-A7D7-F42B-179D90398F2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E27DB70-F9BB-259B-B0B8-DE8F2B7F418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LID4096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2D5A75D-F082-5DB8-6479-15E1827DAD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0F1D49-CDD9-4F44-B977-1CCD8F3E1157}" type="datetimeFigureOut">
              <a:rPr lang="LID4096" smtClean="0"/>
              <a:t>10/03/2022</a:t>
            </a:fld>
            <a:endParaRPr lang="LID4096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EE5C331-EF38-82D4-9E6B-F967272439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F8A10B7-7107-F94D-8D47-02E03AE614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D677A5-ED19-4321-BC84-6296D6115142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40109969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C82A78-5536-7661-03E5-FB5324B07A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1FCBFC1-5CFE-2815-EF06-D5B163ECABA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ID4096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57CBF72-A8D4-FAEB-6C89-0CA7ECFA8D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0F1D49-CDD9-4F44-B977-1CCD8F3E1157}" type="datetimeFigureOut">
              <a:rPr lang="LID4096" smtClean="0"/>
              <a:t>10/03/2022</a:t>
            </a:fld>
            <a:endParaRPr lang="LID4096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03FCDB5-64BC-32EB-1BE2-03D2B755DE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9B38791-A9C9-0CAF-855B-417C965E56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D677A5-ED19-4321-BC84-6296D6115142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30377672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3537DE4-E150-AA8B-DBDB-9632EF4C510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8C3DDF0-948A-C9D9-F4A7-A039597DDB4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ID4096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2C68A73-0DAC-BA4C-997F-5C37C90DCD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0F1D49-CDD9-4F44-B977-1CCD8F3E1157}" type="datetimeFigureOut">
              <a:rPr lang="LID4096" smtClean="0"/>
              <a:t>10/03/2022</a:t>
            </a:fld>
            <a:endParaRPr lang="LID4096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B6DAB4-F11A-53C8-CC8C-BD16BC5E96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FBAB0BA-00D8-1DBD-8A93-E7B4C3A5F7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D677A5-ED19-4321-BC84-6296D6115142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338194472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SBCM.DK TOOLS TEMPLATE">
    <p:bg>
      <p:bgPr>
        <a:solidFill>
          <a:srgbClr val="374D6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ktangel 4">
            <a:extLst>
              <a:ext uri="{FF2B5EF4-FFF2-40B4-BE49-F238E27FC236}">
                <a16:creationId xmlns:a16="http://schemas.microsoft.com/office/drawing/2014/main" id="{5B18014D-7318-4E40-9BD6-694375F8FEF9}"/>
              </a:ext>
            </a:extLst>
          </p:cNvPr>
          <p:cNvSpPr/>
          <p:nvPr userDrawn="1"/>
        </p:nvSpPr>
        <p:spPr>
          <a:xfrm>
            <a:off x="319177" y="284672"/>
            <a:ext cx="11559398" cy="629877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6" name="Billede 4">
            <a:extLst>
              <a:ext uri="{FF2B5EF4-FFF2-40B4-BE49-F238E27FC236}">
                <a16:creationId xmlns:a16="http://schemas.microsoft.com/office/drawing/2014/main" id="{8A63A2A7-3DCD-004F-AC03-F5E00447B97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alphaModFix amt="82000"/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10843895" y="6591084"/>
            <a:ext cx="1034680" cy="274837"/>
          </a:xfrm>
          <a:prstGeom prst="rect">
            <a:avLst/>
          </a:prstGeom>
        </p:spPr>
      </p:pic>
      <p:pic>
        <p:nvPicPr>
          <p:cNvPr id="10" name="Picture 3" descr="Icon&#10;&#10;Description automatically generated">
            <a:extLst>
              <a:ext uri="{FF2B5EF4-FFF2-40B4-BE49-F238E27FC236}">
                <a16:creationId xmlns:a16="http://schemas.microsoft.com/office/drawing/2014/main" id="{DCB8F9B7-02D2-D546-8689-1F84A0235667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388748" y="6144768"/>
            <a:ext cx="414269" cy="414269"/>
          </a:xfrm>
          <a:prstGeom prst="rect">
            <a:avLst/>
          </a:prstGeom>
        </p:spPr>
      </p:pic>
      <p:sp>
        <p:nvSpPr>
          <p:cNvPr id="11" name="Tekstfelt 10">
            <a:extLst>
              <a:ext uri="{FF2B5EF4-FFF2-40B4-BE49-F238E27FC236}">
                <a16:creationId xmlns:a16="http://schemas.microsoft.com/office/drawing/2014/main" id="{62A7CAD5-DA09-1549-82A1-8E131D86069F}"/>
              </a:ext>
            </a:extLst>
          </p:cNvPr>
          <p:cNvSpPr txBox="1"/>
          <p:nvPr userDrawn="1"/>
        </p:nvSpPr>
        <p:spPr>
          <a:xfrm>
            <a:off x="236472" y="6603024"/>
            <a:ext cx="10329931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1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venir Next LT Pro"/>
                <a:ea typeface="+mn-ea"/>
                <a:cs typeface="+mn-cs"/>
              </a:rPr>
              <a:t>This work is licensed under the Creative Commons Attribution-Non Commercial-Share Alike that allows changes to be made to the model non-commercially, as long as credit is given to the author.</a:t>
            </a:r>
          </a:p>
        </p:txBody>
      </p:sp>
    </p:spTree>
    <p:extLst>
      <p:ext uri="{BB962C8B-B14F-4D97-AF65-F5344CB8AC3E}">
        <p14:creationId xmlns:p14="http://schemas.microsoft.com/office/powerpoint/2010/main" val="25460932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EC7725-8634-19EB-3AF7-801ED0467D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741E4E-6C1A-22C5-F7E5-FDDAC6BA14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ID4096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CEEDB0A-A8E4-A08F-3F77-ECFC40B984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0F1D49-CDD9-4F44-B977-1CCD8F3E1157}" type="datetimeFigureOut">
              <a:rPr lang="LID4096" smtClean="0"/>
              <a:t>10/03/2022</a:t>
            </a:fld>
            <a:endParaRPr lang="LID4096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1D56777-4368-9E4A-15F6-940833EAD4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F6E8ADF-1817-B6FE-52E3-12A5D9A8EC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D677A5-ED19-4321-BC84-6296D6115142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14052542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75BF03-19DF-7504-5761-A50951E514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CC37EE0-9F1D-1784-1108-EE494778B32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369C66-6B45-08ED-6F38-0B9F1F17AC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0F1D49-CDD9-4F44-B977-1CCD8F3E1157}" type="datetimeFigureOut">
              <a:rPr lang="LID4096" smtClean="0"/>
              <a:t>10/03/2022</a:t>
            </a:fld>
            <a:endParaRPr lang="LID4096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9782095-38DB-F6A6-9896-759AD73766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D8C84ED-1AF2-3D4F-A5C3-D38E610A0B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D677A5-ED19-4321-BC84-6296D6115142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1387801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7F16DA-6F42-71BE-1F1D-4933D0DDBB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B428B4-C4B5-7DD1-E42D-13BDDC0DC38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ID4096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53CE506-BC59-2A32-2FA7-9CBE57E5CA6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ID4096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F6853CA-6215-3622-0EC7-D9FC7FF8A8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0F1D49-CDD9-4F44-B977-1CCD8F3E1157}" type="datetimeFigureOut">
              <a:rPr lang="LID4096" smtClean="0"/>
              <a:t>10/03/2022</a:t>
            </a:fld>
            <a:endParaRPr lang="LID4096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380181E-598A-080D-2BFF-8FBD094394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F1AFDE1-A774-7E04-0D97-B0D1DDFAEE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D677A5-ED19-4321-BC84-6296D6115142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14134875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CADADC-1F92-7E4D-3AA6-1D190DBDE2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D885DB8-D7CC-E63C-B4A0-51F31948E6E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AA88D5E-C9FC-9B77-222D-98922B1EDED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ID4096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5CF2BFC-1AA7-D031-6791-0430CA8D6D6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AB2C313-CC99-11C1-A201-6D131429EF2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ID4096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C598777-08C8-7D97-79A8-21C0985FE3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0F1D49-CDD9-4F44-B977-1CCD8F3E1157}" type="datetimeFigureOut">
              <a:rPr lang="LID4096" smtClean="0"/>
              <a:t>10/03/2022</a:t>
            </a:fld>
            <a:endParaRPr lang="LID4096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983E4C2-4527-AAC9-5F79-5D19111E18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5B22F63-296D-D6DB-67CF-517062EBA7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D677A5-ED19-4321-BC84-6296D6115142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36764314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69E6EF-1750-391F-57B7-A6BEFE6407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9A8CA4A-2B03-CAD7-9893-F36087CF0C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0F1D49-CDD9-4F44-B977-1CCD8F3E1157}" type="datetimeFigureOut">
              <a:rPr lang="LID4096" smtClean="0"/>
              <a:t>10/03/2022</a:t>
            </a:fld>
            <a:endParaRPr lang="LID4096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051A442-3706-4A65-713C-AC269C8A28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3E9E774-E014-63BE-1D1D-4BBBBD5E2E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D677A5-ED19-4321-BC84-6296D6115142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12447552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6123347-BE86-75C8-B9ED-C50FECEE49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0F1D49-CDD9-4F44-B977-1CCD8F3E1157}" type="datetimeFigureOut">
              <a:rPr lang="LID4096" smtClean="0"/>
              <a:t>10/03/2022</a:t>
            </a:fld>
            <a:endParaRPr lang="LID4096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968502D-44DD-9B04-016C-66E55864B9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E63485C-907E-822B-A13E-3621949FF7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D677A5-ED19-4321-BC84-6296D6115142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26894573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4C1A3A-CBD7-E33B-D4EE-9F97956998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6A5C3A-9F16-14E6-4867-3E2D7641BA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ID4096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89338E0-32D4-FE98-9F2B-D0901261C32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8048E06-F73C-A322-A0B8-AC19F46D5E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0F1D49-CDD9-4F44-B977-1CCD8F3E1157}" type="datetimeFigureOut">
              <a:rPr lang="LID4096" smtClean="0"/>
              <a:t>10/03/2022</a:t>
            </a:fld>
            <a:endParaRPr lang="LID4096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C9B20DC-743F-4BB9-DAC7-93EC2D0787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D9ABB0E-ABF7-01F0-48F1-21151535BD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D677A5-ED19-4321-BC84-6296D6115142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27839088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0C7235-46F6-3524-B662-A2C738B67D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F258064-77B4-B76B-D0CD-9B3A9F50D66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LID4096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5F5F76B-C4FC-5786-8EA7-738BABF93E0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11F0071-F2CA-312E-AB32-C239A0CAC0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0F1D49-CDD9-4F44-B977-1CCD8F3E1157}" type="datetimeFigureOut">
              <a:rPr lang="LID4096" smtClean="0"/>
              <a:t>10/03/2022</a:t>
            </a:fld>
            <a:endParaRPr lang="LID4096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3975473-9F87-CC6D-2E82-E5F291F6A8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F8BC662-6491-A4A1-3BE8-7A9870B587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D677A5-ED19-4321-BC84-6296D6115142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39614347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B2BE3FA-FE59-044D-9591-E495DB0ED5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3A0BD69-5510-A4BF-14B3-866E4E11C93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ID4096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4FA8CB-8802-4C45-2696-B77343E6DCC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0F1D49-CDD9-4F44-B977-1CCD8F3E1157}" type="datetimeFigureOut">
              <a:rPr lang="LID4096" smtClean="0"/>
              <a:t>10/03/2022</a:t>
            </a:fld>
            <a:endParaRPr lang="LID4096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6C1AB0-670C-349D-B645-982A43C8588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ID4096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CCECF58-0EA8-01A8-0E25-7013E43663B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D677A5-ED19-4321-BC84-6296D6115142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8840158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ID4096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Tekstfelt 65">
            <a:extLst>
              <a:ext uri="{FF2B5EF4-FFF2-40B4-BE49-F238E27FC236}">
                <a16:creationId xmlns:a16="http://schemas.microsoft.com/office/drawing/2014/main" id="{4BC87CF7-515D-CA73-7AB2-BF943EC64CE7}"/>
              </a:ext>
            </a:extLst>
          </p:cNvPr>
          <p:cNvSpPr txBox="1"/>
          <p:nvPr/>
        </p:nvSpPr>
        <p:spPr>
          <a:xfrm>
            <a:off x="3248278" y="693818"/>
            <a:ext cx="955711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a-DK" sz="1000" dirty="0" err="1">
                <a:solidFill>
                  <a:srgbClr val="575E67"/>
                </a:solidFill>
                <a:latin typeface="Avenir Next LT Pro" panose="020B0504020202020204" pitchFamily="34" charset="0"/>
                <a:ea typeface="Helvetica Neue" panose="02000503000000020004" pitchFamily="2" charset="0"/>
                <a:cs typeface="Helvetica Neue" panose="02000503000000020004" pitchFamily="2" charset="0"/>
              </a:rPr>
              <a:t>Lorem</a:t>
            </a:r>
            <a:r>
              <a:rPr lang="da-DK" sz="1000" dirty="0">
                <a:solidFill>
                  <a:srgbClr val="575E67"/>
                </a:solidFill>
                <a:latin typeface="Avenir Next LT Pro" panose="020B0504020202020204" pitchFamily="34" charset="0"/>
                <a:ea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lang="da-DK" sz="1000" dirty="0" err="1">
                <a:solidFill>
                  <a:srgbClr val="575E67"/>
                </a:solidFill>
                <a:latin typeface="Avenir Next LT Pro" panose="020B0504020202020204" pitchFamily="34" charset="0"/>
                <a:ea typeface="Helvetica Neue" panose="02000503000000020004" pitchFamily="2" charset="0"/>
                <a:cs typeface="Helvetica Neue" panose="02000503000000020004" pitchFamily="2" charset="0"/>
              </a:rPr>
              <a:t>Ipsum</a:t>
            </a:r>
            <a:endParaRPr lang="da-DK" sz="1000" dirty="0">
              <a:solidFill>
                <a:srgbClr val="575E67"/>
              </a:solidFill>
              <a:latin typeface="Avenir Next LT Pro" panose="020B0504020202020204" pitchFamily="34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cxnSp>
        <p:nvCxnSpPr>
          <p:cNvPr id="22" name="Lige forbindelse 21">
            <a:extLst>
              <a:ext uri="{FF2B5EF4-FFF2-40B4-BE49-F238E27FC236}">
                <a16:creationId xmlns:a16="http://schemas.microsoft.com/office/drawing/2014/main" id="{E4020940-CE92-A941-9B98-C468250E791B}"/>
              </a:ext>
            </a:extLst>
          </p:cNvPr>
          <p:cNvCxnSpPr>
            <a:cxnSpLocks/>
          </p:cNvCxnSpPr>
          <p:nvPr/>
        </p:nvCxnSpPr>
        <p:spPr>
          <a:xfrm>
            <a:off x="1275839" y="6110981"/>
            <a:ext cx="10246850" cy="0"/>
          </a:xfrm>
          <a:prstGeom prst="line">
            <a:avLst/>
          </a:prstGeom>
          <a:ln w="28575">
            <a:solidFill>
              <a:srgbClr val="5B7065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kstfelt 27">
            <a:extLst>
              <a:ext uri="{FF2B5EF4-FFF2-40B4-BE49-F238E27FC236}">
                <a16:creationId xmlns:a16="http://schemas.microsoft.com/office/drawing/2014/main" id="{8433E0C7-8528-946A-81D6-E3B66A793F48}"/>
              </a:ext>
            </a:extLst>
          </p:cNvPr>
          <p:cNvSpPr txBox="1"/>
          <p:nvPr/>
        </p:nvSpPr>
        <p:spPr>
          <a:xfrm rot="16200000">
            <a:off x="-1249858" y="3045768"/>
            <a:ext cx="4287214" cy="46166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da-DK" sz="1200" b="1" dirty="0">
                <a:solidFill>
                  <a:srgbClr val="374D62"/>
                </a:solidFill>
                <a:latin typeface="Avenir Next LT Pro" panose="020B0504020202020204" pitchFamily="34" charset="0"/>
                <a:ea typeface="Helvetica Neue" panose="02000503000000020004" pitchFamily="2" charset="0"/>
                <a:cs typeface="Helvetica Neue" panose="02000503000000020004" pitchFamily="2" charset="0"/>
              </a:rPr>
              <a:t>COMAPNY</a:t>
            </a:r>
            <a:r>
              <a:rPr lang="da-DK" sz="1200" dirty="0">
                <a:solidFill>
                  <a:srgbClr val="374D62"/>
                </a:solidFill>
                <a:latin typeface="Avenir Next LT Pro" panose="020B0504020202020204" pitchFamily="34" charset="0"/>
                <a:ea typeface="Helvetica Neue" panose="02000503000000020004" pitchFamily="2" charset="0"/>
                <a:cs typeface="Helvetica Neue" panose="02000503000000020004" pitchFamily="2" charset="0"/>
              </a:rPr>
              <a:t>: Stakeholder is </a:t>
            </a:r>
            <a:r>
              <a:rPr lang="da-DK" sz="1200" dirty="0" err="1">
                <a:solidFill>
                  <a:srgbClr val="374D62"/>
                </a:solidFill>
                <a:latin typeface="Avenir Next LT Pro" panose="020B0504020202020204" pitchFamily="34" charset="0"/>
                <a:ea typeface="Helvetica Neue" panose="02000503000000020004" pitchFamily="2" charset="0"/>
                <a:cs typeface="Helvetica Neue" panose="02000503000000020004" pitchFamily="2" charset="0"/>
              </a:rPr>
              <a:t>important</a:t>
            </a:r>
            <a:r>
              <a:rPr lang="da-DK" sz="1200" dirty="0">
                <a:solidFill>
                  <a:srgbClr val="374D62"/>
                </a:solidFill>
                <a:latin typeface="Avenir Next LT Pro" panose="020B0504020202020204" pitchFamily="34" charset="0"/>
                <a:ea typeface="Helvetica Neue" panose="02000503000000020004" pitchFamily="2" charset="0"/>
                <a:cs typeface="Helvetica Neue" panose="02000503000000020004" pitchFamily="2" charset="0"/>
              </a:rPr>
              <a:t> for </a:t>
            </a:r>
            <a:r>
              <a:rPr lang="da-DK" sz="1200" dirty="0" err="1">
                <a:solidFill>
                  <a:srgbClr val="374D62"/>
                </a:solidFill>
                <a:latin typeface="Avenir Next LT Pro" panose="020B0504020202020204" pitchFamily="34" charset="0"/>
                <a:ea typeface="Helvetica Neue" panose="02000503000000020004" pitchFamily="2" charset="0"/>
                <a:cs typeface="Helvetica Neue" panose="02000503000000020004" pitchFamily="2" charset="0"/>
              </a:rPr>
              <a:t>us</a:t>
            </a:r>
            <a:r>
              <a:rPr lang="da-DK" sz="1200" dirty="0">
                <a:solidFill>
                  <a:srgbClr val="374D62"/>
                </a:solidFill>
                <a:latin typeface="Avenir Next LT Pro" panose="020B0504020202020204" pitchFamily="34" charset="0"/>
                <a:ea typeface="Helvetica Neue" panose="02000503000000020004" pitchFamily="2" charset="0"/>
                <a:cs typeface="Helvetica Neue" panose="02000503000000020004" pitchFamily="2" charset="0"/>
              </a:rPr>
              <a:t> to </a:t>
            </a:r>
            <a:br>
              <a:rPr lang="da-DK" sz="1200" dirty="0">
                <a:solidFill>
                  <a:srgbClr val="374D62"/>
                </a:solidFill>
                <a:latin typeface="Avenir Next LT Pro" panose="020B0504020202020204" pitchFamily="34" charset="0"/>
                <a:ea typeface="Helvetica Neue" panose="02000503000000020004" pitchFamily="2" charset="0"/>
                <a:cs typeface="Helvetica Neue" panose="02000503000000020004" pitchFamily="2" charset="0"/>
              </a:rPr>
            </a:br>
            <a:r>
              <a:rPr lang="da-DK" sz="1200" dirty="0" err="1">
                <a:solidFill>
                  <a:srgbClr val="374D62"/>
                </a:solidFill>
                <a:latin typeface="Avenir Next LT Pro" panose="020B0504020202020204" pitchFamily="34" charset="0"/>
                <a:ea typeface="Helvetica Neue" panose="02000503000000020004" pitchFamily="2" charset="0"/>
                <a:cs typeface="Helvetica Neue" panose="02000503000000020004" pitchFamily="2" charset="0"/>
              </a:rPr>
              <a:t>achieve</a:t>
            </a:r>
            <a:r>
              <a:rPr lang="da-DK" sz="1200" dirty="0">
                <a:solidFill>
                  <a:srgbClr val="374D62"/>
                </a:solidFill>
                <a:latin typeface="Avenir Next LT Pro" panose="020B0504020202020204" pitchFamily="34" charset="0"/>
                <a:ea typeface="Helvetica Neue" panose="02000503000000020004" pitchFamily="2" charset="0"/>
                <a:cs typeface="Helvetica Neue" panose="02000503000000020004" pitchFamily="2" charset="0"/>
              </a:rPr>
              <a:t> out business </a:t>
            </a:r>
            <a:r>
              <a:rPr lang="da-DK" sz="1200" dirty="0" err="1">
                <a:solidFill>
                  <a:srgbClr val="374D62"/>
                </a:solidFill>
                <a:latin typeface="Avenir Next LT Pro" panose="020B0504020202020204" pitchFamily="34" charset="0"/>
                <a:ea typeface="Helvetica Neue" panose="02000503000000020004" pitchFamily="2" charset="0"/>
                <a:cs typeface="Helvetica Neue" panose="02000503000000020004" pitchFamily="2" charset="0"/>
              </a:rPr>
              <a:t>objectives</a:t>
            </a:r>
            <a:r>
              <a:rPr lang="da-DK" sz="1200" dirty="0">
                <a:solidFill>
                  <a:srgbClr val="374D62"/>
                </a:solidFill>
                <a:latin typeface="Avenir Next LT Pro" panose="020B0504020202020204" pitchFamily="34" charset="0"/>
                <a:ea typeface="Helvetica Neue" panose="02000503000000020004" pitchFamily="2" charset="0"/>
                <a:cs typeface="Helvetica Neue" panose="02000503000000020004" pitchFamily="2" charset="0"/>
              </a:rPr>
              <a:t> </a:t>
            </a:r>
            <a:endParaRPr lang="da-DK" sz="1200" b="1" dirty="0">
              <a:solidFill>
                <a:srgbClr val="374D62"/>
              </a:solidFill>
              <a:latin typeface="Avenir Next LT Pro" panose="020B0504020202020204" pitchFamily="34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30" name="Tekstfelt 29">
            <a:extLst>
              <a:ext uri="{FF2B5EF4-FFF2-40B4-BE49-F238E27FC236}">
                <a16:creationId xmlns:a16="http://schemas.microsoft.com/office/drawing/2014/main" id="{E301399B-CA7D-20B1-1802-322B9EA1D604}"/>
              </a:ext>
            </a:extLst>
          </p:cNvPr>
          <p:cNvSpPr txBox="1"/>
          <p:nvPr/>
        </p:nvSpPr>
        <p:spPr>
          <a:xfrm>
            <a:off x="3998131" y="6147127"/>
            <a:ext cx="3203698" cy="276999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da-DK" sz="1200" b="1" dirty="0">
                <a:solidFill>
                  <a:srgbClr val="374D62"/>
                </a:solidFill>
                <a:latin typeface="Avenir Next LT Pro" panose="020B0504020202020204" pitchFamily="34" charset="0"/>
                <a:ea typeface="Helvetica Neue" panose="02000503000000020004" pitchFamily="2" charset="0"/>
                <a:cs typeface="Helvetica Neue" panose="02000503000000020004" pitchFamily="2" charset="0"/>
              </a:rPr>
              <a:t>Stakeholder: </a:t>
            </a:r>
            <a:r>
              <a:rPr lang="da-DK" sz="1200" dirty="0">
                <a:solidFill>
                  <a:srgbClr val="374D62"/>
                </a:solidFill>
                <a:latin typeface="Avenir Next LT Pro" panose="020B0504020202020204" pitchFamily="34" charset="0"/>
                <a:ea typeface="Helvetica Neue" panose="02000503000000020004" pitchFamily="2" charset="0"/>
                <a:cs typeface="Helvetica Neue" panose="02000503000000020004" pitchFamily="2" charset="0"/>
              </a:rPr>
              <a:t>COMPANY is </a:t>
            </a:r>
            <a:r>
              <a:rPr lang="da-DK" sz="1200" dirty="0" err="1">
                <a:solidFill>
                  <a:srgbClr val="374D62"/>
                </a:solidFill>
                <a:latin typeface="Avenir Next LT Pro" panose="020B0504020202020204" pitchFamily="34" charset="0"/>
                <a:ea typeface="Helvetica Neue" panose="02000503000000020004" pitchFamily="2" charset="0"/>
                <a:cs typeface="Helvetica Neue" panose="02000503000000020004" pitchFamily="2" charset="0"/>
              </a:rPr>
              <a:t>important</a:t>
            </a:r>
            <a:r>
              <a:rPr lang="da-DK" sz="1200" dirty="0">
                <a:solidFill>
                  <a:srgbClr val="374D62"/>
                </a:solidFill>
                <a:latin typeface="Avenir Next LT Pro" panose="020B0504020202020204" pitchFamily="34" charset="0"/>
                <a:ea typeface="Helvetica Neue" panose="02000503000000020004" pitchFamily="2" charset="0"/>
                <a:cs typeface="Helvetica Neue" panose="02000503000000020004" pitchFamily="2" charset="0"/>
              </a:rPr>
              <a:t> to </a:t>
            </a:r>
            <a:r>
              <a:rPr lang="da-DK" sz="1200" dirty="0" err="1">
                <a:solidFill>
                  <a:srgbClr val="374D62"/>
                </a:solidFill>
                <a:latin typeface="Avenir Next LT Pro" panose="020B0504020202020204" pitchFamily="34" charset="0"/>
                <a:ea typeface="Helvetica Neue" panose="02000503000000020004" pitchFamily="2" charset="0"/>
                <a:cs typeface="Helvetica Neue" panose="02000503000000020004" pitchFamily="2" charset="0"/>
              </a:rPr>
              <a:t>us</a:t>
            </a:r>
            <a:endParaRPr lang="da-DK" sz="1200" b="1" dirty="0">
              <a:solidFill>
                <a:srgbClr val="374D62"/>
              </a:solidFill>
              <a:latin typeface="Avenir Next LT Pro" panose="020B0504020202020204" pitchFamily="34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cxnSp>
        <p:nvCxnSpPr>
          <p:cNvPr id="53" name="Lige forbindelse 52">
            <a:extLst>
              <a:ext uri="{FF2B5EF4-FFF2-40B4-BE49-F238E27FC236}">
                <a16:creationId xmlns:a16="http://schemas.microsoft.com/office/drawing/2014/main" id="{47B41E7F-9F60-6207-26BB-99038BABE54F}"/>
              </a:ext>
            </a:extLst>
          </p:cNvPr>
          <p:cNvCxnSpPr>
            <a:cxnSpLocks/>
          </p:cNvCxnSpPr>
          <p:nvPr/>
        </p:nvCxnSpPr>
        <p:spPr>
          <a:xfrm flipV="1">
            <a:off x="1286913" y="865950"/>
            <a:ext cx="0" cy="5245031"/>
          </a:xfrm>
          <a:prstGeom prst="line">
            <a:avLst/>
          </a:prstGeom>
          <a:ln w="28575">
            <a:solidFill>
              <a:srgbClr val="5B7065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9" name="Tekstfelt 68">
            <a:extLst>
              <a:ext uri="{FF2B5EF4-FFF2-40B4-BE49-F238E27FC236}">
                <a16:creationId xmlns:a16="http://schemas.microsoft.com/office/drawing/2014/main" id="{027708DC-9424-14BE-14F1-C6347B8484ED}"/>
              </a:ext>
            </a:extLst>
          </p:cNvPr>
          <p:cNvSpPr txBox="1"/>
          <p:nvPr/>
        </p:nvSpPr>
        <p:spPr>
          <a:xfrm>
            <a:off x="1289597" y="6189231"/>
            <a:ext cx="1087157" cy="253916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da-DK" sz="1050" dirty="0" err="1">
                <a:solidFill>
                  <a:srgbClr val="374D62"/>
                </a:solidFill>
                <a:latin typeface="Avenir Next LT Pro" panose="020B0504020202020204" pitchFamily="34" charset="0"/>
                <a:ea typeface="Helvetica Neue" panose="02000503000000020004" pitchFamily="2" charset="0"/>
                <a:cs typeface="Helvetica Neue" panose="02000503000000020004" pitchFamily="2" charset="0"/>
              </a:rPr>
              <a:t>Less</a:t>
            </a:r>
            <a:r>
              <a:rPr lang="da-DK" sz="1050" dirty="0">
                <a:solidFill>
                  <a:srgbClr val="374D62"/>
                </a:solidFill>
                <a:latin typeface="Avenir Next LT Pro" panose="020B0504020202020204" pitchFamily="34" charset="0"/>
                <a:ea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lang="da-DK" sz="1050" dirty="0" err="1">
                <a:solidFill>
                  <a:srgbClr val="374D62"/>
                </a:solidFill>
                <a:latin typeface="Avenir Next LT Pro" panose="020B0504020202020204" pitchFamily="34" charset="0"/>
                <a:ea typeface="Helvetica Neue" panose="02000503000000020004" pitchFamily="2" charset="0"/>
                <a:cs typeface="Helvetica Neue" panose="02000503000000020004" pitchFamily="2" charset="0"/>
              </a:rPr>
              <a:t>important</a:t>
            </a:r>
            <a:endParaRPr lang="da-DK" sz="1050" dirty="0">
              <a:solidFill>
                <a:srgbClr val="374D62"/>
              </a:solidFill>
              <a:latin typeface="Avenir Next LT Pro" panose="020B0504020202020204" pitchFamily="34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70" name="Tekstfelt 69">
            <a:extLst>
              <a:ext uri="{FF2B5EF4-FFF2-40B4-BE49-F238E27FC236}">
                <a16:creationId xmlns:a16="http://schemas.microsoft.com/office/drawing/2014/main" id="{72A466BB-AAF1-1C78-CE06-E3D4F30EA0C4}"/>
              </a:ext>
            </a:extLst>
          </p:cNvPr>
          <p:cNvSpPr txBox="1"/>
          <p:nvPr/>
        </p:nvSpPr>
        <p:spPr>
          <a:xfrm>
            <a:off x="393378" y="5586632"/>
            <a:ext cx="818405" cy="415498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r"/>
            <a:r>
              <a:rPr lang="da-DK" sz="1050" dirty="0" err="1">
                <a:solidFill>
                  <a:srgbClr val="374D62"/>
                </a:solidFill>
                <a:latin typeface="Avenir Next LT Pro" panose="020B0504020202020204" pitchFamily="34" charset="0"/>
                <a:ea typeface="Helvetica Neue" panose="02000503000000020004" pitchFamily="2" charset="0"/>
                <a:cs typeface="Helvetica Neue" panose="02000503000000020004" pitchFamily="2" charset="0"/>
              </a:rPr>
              <a:t>Less</a:t>
            </a:r>
            <a:r>
              <a:rPr lang="da-DK" sz="1050" dirty="0">
                <a:solidFill>
                  <a:srgbClr val="374D62"/>
                </a:solidFill>
                <a:latin typeface="Avenir Next LT Pro" panose="020B0504020202020204" pitchFamily="34" charset="0"/>
                <a:ea typeface="Helvetica Neue" panose="02000503000000020004" pitchFamily="2" charset="0"/>
                <a:cs typeface="Helvetica Neue" panose="02000503000000020004" pitchFamily="2" charset="0"/>
              </a:rPr>
              <a:t> </a:t>
            </a:r>
            <a:br>
              <a:rPr lang="da-DK" sz="1050" dirty="0">
                <a:solidFill>
                  <a:srgbClr val="374D62"/>
                </a:solidFill>
                <a:latin typeface="Avenir Next LT Pro" panose="020B0504020202020204" pitchFamily="34" charset="0"/>
                <a:ea typeface="Helvetica Neue" panose="02000503000000020004" pitchFamily="2" charset="0"/>
                <a:cs typeface="Helvetica Neue" panose="02000503000000020004" pitchFamily="2" charset="0"/>
              </a:rPr>
            </a:br>
            <a:r>
              <a:rPr lang="da-DK" sz="1050" dirty="0" err="1">
                <a:solidFill>
                  <a:srgbClr val="374D62"/>
                </a:solidFill>
                <a:latin typeface="Avenir Next LT Pro" panose="020B0504020202020204" pitchFamily="34" charset="0"/>
                <a:ea typeface="Helvetica Neue" panose="02000503000000020004" pitchFamily="2" charset="0"/>
                <a:cs typeface="Helvetica Neue" panose="02000503000000020004" pitchFamily="2" charset="0"/>
              </a:rPr>
              <a:t>important</a:t>
            </a:r>
            <a:endParaRPr lang="da-DK" sz="1050" dirty="0">
              <a:solidFill>
                <a:srgbClr val="374D62"/>
              </a:solidFill>
              <a:latin typeface="Avenir Next LT Pro" panose="020B0504020202020204" pitchFamily="34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71" name="Tekstfelt 70">
            <a:extLst>
              <a:ext uri="{FF2B5EF4-FFF2-40B4-BE49-F238E27FC236}">
                <a16:creationId xmlns:a16="http://schemas.microsoft.com/office/drawing/2014/main" id="{89CF4161-A666-DBE7-40D1-17FBD8D116DA}"/>
              </a:ext>
            </a:extLst>
          </p:cNvPr>
          <p:cNvSpPr txBox="1"/>
          <p:nvPr/>
        </p:nvSpPr>
        <p:spPr>
          <a:xfrm>
            <a:off x="430466" y="894395"/>
            <a:ext cx="796648" cy="415498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r"/>
            <a:r>
              <a:rPr lang="da-DK" sz="1050" dirty="0">
                <a:solidFill>
                  <a:srgbClr val="374D62"/>
                </a:solidFill>
                <a:latin typeface="Avenir Next LT Pro" panose="020B0504020202020204" pitchFamily="34" charset="0"/>
                <a:ea typeface="Helvetica Neue" panose="02000503000000020004" pitchFamily="2" charset="0"/>
                <a:cs typeface="Helvetica Neue" panose="02000503000000020004" pitchFamily="2" charset="0"/>
              </a:rPr>
              <a:t>More </a:t>
            </a:r>
            <a:br>
              <a:rPr lang="da-DK" sz="1050" dirty="0">
                <a:solidFill>
                  <a:srgbClr val="374D62"/>
                </a:solidFill>
                <a:latin typeface="Avenir Next LT Pro" panose="020B0504020202020204" pitchFamily="34" charset="0"/>
                <a:ea typeface="Helvetica Neue" panose="02000503000000020004" pitchFamily="2" charset="0"/>
                <a:cs typeface="Helvetica Neue" panose="02000503000000020004" pitchFamily="2" charset="0"/>
              </a:rPr>
            </a:br>
            <a:r>
              <a:rPr lang="da-DK" sz="1050" dirty="0" err="1">
                <a:solidFill>
                  <a:srgbClr val="374D62"/>
                </a:solidFill>
                <a:latin typeface="Avenir Next LT Pro" panose="020B0504020202020204" pitchFamily="34" charset="0"/>
                <a:ea typeface="Helvetica Neue" panose="02000503000000020004" pitchFamily="2" charset="0"/>
                <a:cs typeface="Helvetica Neue" panose="02000503000000020004" pitchFamily="2" charset="0"/>
              </a:rPr>
              <a:t>important</a:t>
            </a:r>
            <a:endParaRPr lang="da-DK" sz="1050" dirty="0">
              <a:solidFill>
                <a:srgbClr val="374D62"/>
              </a:solidFill>
              <a:latin typeface="Avenir Next LT Pro" panose="020B0504020202020204" pitchFamily="34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72" name="Tekstfelt 71">
            <a:extLst>
              <a:ext uri="{FF2B5EF4-FFF2-40B4-BE49-F238E27FC236}">
                <a16:creationId xmlns:a16="http://schemas.microsoft.com/office/drawing/2014/main" id="{0888B256-5246-6EE8-6991-C3E2B75FAD88}"/>
              </a:ext>
            </a:extLst>
          </p:cNvPr>
          <p:cNvSpPr txBox="1"/>
          <p:nvPr/>
        </p:nvSpPr>
        <p:spPr>
          <a:xfrm>
            <a:off x="10247448" y="6147898"/>
            <a:ext cx="1148071" cy="253916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da-DK" sz="1050" dirty="0">
                <a:solidFill>
                  <a:srgbClr val="374D62"/>
                </a:solidFill>
                <a:latin typeface="Avenir Next LT Pro" panose="020B0504020202020204" pitchFamily="34" charset="0"/>
                <a:ea typeface="Helvetica Neue" panose="02000503000000020004" pitchFamily="2" charset="0"/>
                <a:cs typeface="Helvetica Neue" panose="02000503000000020004" pitchFamily="2" charset="0"/>
              </a:rPr>
              <a:t>More </a:t>
            </a:r>
            <a:r>
              <a:rPr lang="da-DK" sz="1050" dirty="0" err="1">
                <a:solidFill>
                  <a:srgbClr val="374D62"/>
                </a:solidFill>
                <a:latin typeface="Avenir Next LT Pro" panose="020B0504020202020204" pitchFamily="34" charset="0"/>
                <a:ea typeface="Helvetica Neue" panose="02000503000000020004" pitchFamily="2" charset="0"/>
                <a:cs typeface="Helvetica Neue" panose="02000503000000020004" pitchFamily="2" charset="0"/>
              </a:rPr>
              <a:t>important</a:t>
            </a:r>
            <a:endParaRPr lang="da-DK" sz="1050" dirty="0">
              <a:solidFill>
                <a:srgbClr val="374D62"/>
              </a:solidFill>
              <a:latin typeface="Avenir Next LT Pro" panose="020B0504020202020204" pitchFamily="34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cxnSp>
        <p:nvCxnSpPr>
          <p:cNvPr id="5" name="Lige forbindelse 4">
            <a:extLst>
              <a:ext uri="{FF2B5EF4-FFF2-40B4-BE49-F238E27FC236}">
                <a16:creationId xmlns:a16="http://schemas.microsoft.com/office/drawing/2014/main" id="{BA3F51AB-0D17-85E7-1485-A105A3CD2FBD}"/>
              </a:ext>
            </a:extLst>
          </p:cNvPr>
          <p:cNvCxnSpPr>
            <a:cxnSpLocks/>
          </p:cNvCxnSpPr>
          <p:nvPr/>
        </p:nvCxnSpPr>
        <p:spPr>
          <a:xfrm>
            <a:off x="1280474" y="1315503"/>
            <a:ext cx="8966974" cy="4810108"/>
          </a:xfrm>
          <a:prstGeom prst="line">
            <a:avLst/>
          </a:prstGeom>
          <a:ln w="28575">
            <a:solidFill>
              <a:srgbClr val="CDA34F">
                <a:alpha val="49804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Lige forbindelse 5">
            <a:extLst>
              <a:ext uri="{FF2B5EF4-FFF2-40B4-BE49-F238E27FC236}">
                <a16:creationId xmlns:a16="http://schemas.microsoft.com/office/drawing/2014/main" id="{27466B6E-B869-4F72-3E1F-12829228639D}"/>
              </a:ext>
            </a:extLst>
          </p:cNvPr>
          <p:cNvCxnSpPr>
            <a:cxnSpLocks/>
          </p:cNvCxnSpPr>
          <p:nvPr/>
        </p:nvCxnSpPr>
        <p:spPr>
          <a:xfrm>
            <a:off x="1286913" y="3546101"/>
            <a:ext cx="4824327" cy="2564880"/>
          </a:xfrm>
          <a:prstGeom prst="line">
            <a:avLst/>
          </a:prstGeom>
          <a:ln w="28575">
            <a:solidFill>
              <a:srgbClr val="CDA34F">
                <a:alpha val="49804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kstfelt 7">
            <a:extLst>
              <a:ext uri="{FF2B5EF4-FFF2-40B4-BE49-F238E27FC236}">
                <a16:creationId xmlns:a16="http://schemas.microsoft.com/office/drawing/2014/main" id="{C617D968-0F8C-B446-0A0D-C2F78AEF2A07}"/>
              </a:ext>
            </a:extLst>
          </p:cNvPr>
          <p:cNvSpPr txBox="1"/>
          <p:nvPr/>
        </p:nvSpPr>
        <p:spPr>
          <a:xfrm>
            <a:off x="1374114" y="5678029"/>
            <a:ext cx="1593706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da-DK" sz="900" dirty="0">
                <a:solidFill>
                  <a:srgbClr val="374D62"/>
                </a:solidFill>
                <a:latin typeface="Avenir Next LT Pro" panose="020B0504020202020204" pitchFamily="34" charset="0"/>
                <a:ea typeface="Helvetica Neue" panose="02000503000000020004" pitchFamily="2" charset="0"/>
                <a:cs typeface="Helvetica Neue" panose="02000503000000020004" pitchFamily="2" charset="0"/>
              </a:rPr>
              <a:t>Stakeholders </a:t>
            </a:r>
            <a:r>
              <a:rPr lang="da-DK" sz="900" dirty="0" err="1">
                <a:solidFill>
                  <a:srgbClr val="374D62"/>
                </a:solidFill>
                <a:latin typeface="Avenir Next LT Pro" panose="020B0504020202020204" pitchFamily="34" charset="0"/>
                <a:ea typeface="Helvetica Neue" panose="02000503000000020004" pitchFamily="2" charset="0"/>
                <a:cs typeface="Helvetica Neue" panose="02000503000000020004" pitchFamily="2" charset="0"/>
              </a:rPr>
              <a:t>that</a:t>
            </a:r>
            <a:r>
              <a:rPr lang="da-DK" sz="900" dirty="0">
                <a:solidFill>
                  <a:srgbClr val="374D62"/>
                </a:solidFill>
                <a:latin typeface="Avenir Next LT Pro" panose="020B0504020202020204" pitchFamily="34" charset="0"/>
                <a:ea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lang="da-DK" sz="900" dirty="0" err="1">
                <a:solidFill>
                  <a:srgbClr val="374D62"/>
                </a:solidFill>
                <a:latin typeface="Avenir Next LT Pro" panose="020B0504020202020204" pitchFamily="34" charset="0"/>
                <a:ea typeface="Helvetica Neue" panose="02000503000000020004" pitchFamily="2" charset="0"/>
                <a:cs typeface="Helvetica Neue" panose="02000503000000020004" pitchFamily="2" charset="0"/>
              </a:rPr>
              <a:t>can</a:t>
            </a:r>
            <a:r>
              <a:rPr lang="da-DK" sz="900" dirty="0">
                <a:solidFill>
                  <a:srgbClr val="374D62"/>
                </a:solidFill>
                <a:latin typeface="Avenir Next LT Pro" panose="020B0504020202020204" pitchFamily="34" charset="0"/>
                <a:ea typeface="Helvetica Neue" panose="02000503000000020004" pitchFamily="2" charset="0"/>
                <a:cs typeface="Helvetica Neue" panose="02000503000000020004" pitchFamily="2" charset="0"/>
              </a:rPr>
              <a:t> </a:t>
            </a:r>
            <a:br>
              <a:rPr lang="da-DK" sz="900" dirty="0">
                <a:solidFill>
                  <a:srgbClr val="374D62"/>
                </a:solidFill>
                <a:latin typeface="Avenir Next LT Pro" panose="020B0504020202020204" pitchFamily="34" charset="0"/>
                <a:ea typeface="Helvetica Neue" panose="02000503000000020004" pitchFamily="2" charset="0"/>
                <a:cs typeface="Helvetica Neue" panose="02000503000000020004" pitchFamily="2" charset="0"/>
              </a:rPr>
            </a:br>
            <a:r>
              <a:rPr lang="da-DK" sz="900" dirty="0" err="1">
                <a:solidFill>
                  <a:srgbClr val="374D62"/>
                </a:solidFill>
                <a:latin typeface="Avenir Next LT Pro" panose="020B0504020202020204" pitchFamily="34" charset="0"/>
                <a:ea typeface="Helvetica Neue" panose="02000503000000020004" pitchFamily="2" charset="0"/>
                <a:cs typeface="Helvetica Neue" panose="02000503000000020004" pitchFamily="2" charset="0"/>
              </a:rPr>
              <a:t>be</a:t>
            </a:r>
            <a:r>
              <a:rPr lang="da-DK" sz="900" dirty="0">
                <a:solidFill>
                  <a:srgbClr val="374D62"/>
                </a:solidFill>
                <a:latin typeface="Avenir Next LT Pro" panose="020B0504020202020204" pitchFamily="34" charset="0"/>
                <a:ea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lang="da-DK" sz="900" dirty="0" err="1">
                <a:solidFill>
                  <a:srgbClr val="374D62"/>
                </a:solidFill>
                <a:latin typeface="Avenir Next LT Pro" panose="020B0504020202020204" pitchFamily="34" charset="0"/>
                <a:ea typeface="Helvetica Neue" panose="02000503000000020004" pitchFamily="2" charset="0"/>
                <a:cs typeface="Helvetica Neue" panose="02000503000000020004" pitchFamily="2" charset="0"/>
              </a:rPr>
              <a:t>adressed</a:t>
            </a:r>
            <a:r>
              <a:rPr lang="da-DK" sz="900" dirty="0">
                <a:solidFill>
                  <a:srgbClr val="374D62"/>
                </a:solidFill>
                <a:latin typeface="Avenir Next LT Pro" panose="020B0504020202020204" pitchFamily="34" charset="0"/>
                <a:ea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lang="da-DK" sz="900" dirty="0" err="1">
                <a:solidFill>
                  <a:srgbClr val="374D62"/>
                </a:solidFill>
                <a:latin typeface="Avenir Next LT Pro" panose="020B0504020202020204" pitchFamily="34" charset="0"/>
                <a:ea typeface="Helvetica Neue" panose="02000503000000020004" pitchFamily="2" charset="0"/>
                <a:cs typeface="Helvetica Neue" panose="02000503000000020004" pitchFamily="2" charset="0"/>
              </a:rPr>
              <a:t>when</a:t>
            </a:r>
            <a:r>
              <a:rPr lang="da-DK" sz="900" dirty="0">
                <a:solidFill>
                  <a:srgbClr val="374D62"/>
                </a:solidFill>
                <a:latin typeface="Avenir Next LT Pro" panose="020B0504020202020204" pitchFamily="34" charset="0"/>
                <a:ea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lang="da-DK" sz="900" dirty="0" err="1">
                <a:solidFill>
                  <a:srgbClr val="374D62"/>
                </a:solidFill>
                <a:latin typeface="Avenir Next LT Pro" panose="020B0504020202020204" pitchFamily="34" charset="0"/>
                <a:ea typeface="Helvetica Neue" panose="02000503000000020004" pitchFamily="2" charset="0"/>
                <a:cs typeface="Helvetica Neue" panose="02000503000000020004" pitchFamily="2" charset="0"/>
              </a:rPr>
              <a:t>needed</a:t>
            </a:r>
            <a:endParaRPr lang="da-DK" sz="900" dirty="0">
              <a:solidFill>
                <a:srgbClr val="374D62"/>
              </a:solidFill>
              <a:latin typeface="Avenir Next LT Pro" panose="020B0504020202020204" pitchFamily="34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9" name="Tekstfelt 8">
            <a:extLst>
              <a:ext uri="{FF2B5EF4-FFF2-40B4-BE49-F238E27FC236}">
                <a16:creationId xmlns:a16="http://schemas.microsoft.com/office/drawing/2014/main" id="{BFA2B755-93C1-DF0C-C756-45254FA53281}"/>
              </a:ext>
            </a:extLst>
          </p:cNvPr>
          <p:cNvSpPr txBox="1"/>
          <p:nvPr/>
        </p:nvSpPr>
        <p:spPr>
          <a:xfrm>
            <a:off x="6248244" y="5632798"/>
            <a:ext cx="1423788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da-DK" sz="900">
                <a:solidFill>
                  <a:srgbClr val="374D62"/>
                </a:solidFill>
                <a:latin typeface="Avenir Next LT Pro" panose="020B0504020202020204" pitchFamily="34" charset="0"/>
                <a:ea typeface="Helvetica Neue" panose="02000503000000020004" pitchFamily="2" charset="0"/>
                <a:cs typeface="Helvetica Neue" panose="02000503000000020004" pitchFamily="2" charset="0"/>
              </a:rPr>
              <a:t>COMPANY’s </a:t>
            </a:r>
            <a:r>
              <a:rPr lang="da-DK" sz="900" dirty="0" err="1">
                <a:solidFill>
                  <a:srgbClr val="374D62"/>
                </a:solidFill>
                <a:latin typeface="Avenir Next LT Pro" panose="020B0504020202020204" pitchFamily="34" charset="0"/>
                <a:ea typeface="Helvetica Neue" panose="02000503000000020004" pitchFamily="2" charset="0"/>
                <a:cs typeface="Helvetica Neue" panose="02000503000000020004" pitchFamily="2" charset="0"/>
              </a:rPr>
              <a:t>secondary</a:t>
            </a:r>
            <a:endParaRPr lang="da-DK" sz="900" dirty="0">
              <a:solidFill>
                <a:srgbClr val="374D62"/>
              </a:solidFill>
              <a:latin typeface="Avenir Next LT Pro" panose="020B0504020202020204" pitchFamily="34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r>
              <a:rPr lang="da-DK" sz="900" dirty="0">
                <a:solidFill>
                  <a:srgbClr val="374D62"/>
                </a:solidFill>
                <a:latin typeface="Avenir Next LT Pro" panose="020B0504020202020204" pitchFamily="34" charset="0"/>
                <a:ea typeface="Helvetica Neue" panose="02000503000000020004" pitchFamily="2" charset="0"/>
                <a:cs typeface="Helvetica Neue" panose="02000503000000020004" pitchFamily="2" charset="0"/>
              </a:rPr>
              <a:t>stakeholders</a:t>
            </a:r>
          </a:p>
        </p:txBody>
      </p:sp>
      <p:sp>
        <p:nvSpPr>
          <p:cNvPr id="10" name="Tekstfelt 9">
            <a:extLst>
              <a:ext uri="{FF2B5EF4-FFF2-40B4-BE49-F238E27FC236}">
                <a16:creationId xmlns:a16="http://schemas.microsoft.com/office/drawing/2014/main" id="{82EA37C8-5B6B-9630-2E4A-CE9E99363BDA}"/>
              </a:ext>
            </a:extLst>
          </p:cNvPr>
          <p:cNvSpPr txBox="1"/>
          <p:nvPr/>
        </p:nvSpPr>
        <p:spPr>
          <a:xfrm>
            <a:off x="10194297" y="5616471"/>
            <a:ext cx="1414170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da-DK" sz="900">
                <a:solidFill>
                  <a:srgbClr val="374D62"/>
                </a:solidFill>
                <a:latin typeface="Avenir Next LT Pro" panose="020B0504020202020204" pitchFamily="34" charset="0"/>
                <a:ea typeface="Helvetica Neue" panose="02000503000000020004" pitchFamily="2" charset="0"/>
                <a:cs typeface="Helvetica Neue" panose="02000503000000020004" pitchFamily="2" charset="0"/>
              </a:rPr>
              <a:t>COMPANY’s  </a:t>
            </a:r>
            <a:r>
              <a:rPr lang="da-DK" sz="900" dirty="0" err="1">
                <a:solidFill>
                  <a:srgbClr val="374D62"/>
                </a:solidFill>
                <a:latin typeface="Avenir Next LT Pro" panose="020B0504020202020204" pitchFamily="34" charset="0"/>
                <a:ea typeface="Helvetica Neue" panose="02000503000000020004" pitchFamily="2" charset="0"/>
                <a:cs typeface="Helvetica Neue" panose="02000503000000020004" pitchFamily="2" charset="0"/>
              </a:rPr>
              <a:t>gprimary</a:t>
            </a:r>
            <a:r>
              <a:rPr lang="da-DK" sz="900" dirty="0">
                <a:solidFill>
                  <a:srgbClr val="374D62"/>
                </a:solidFill>
                <a:latin typeface="Avenir Next LT Pro" panose="020B0504020202020204" pitchFamily="34" charset="0"/>
                <a:ea typeface="Helvetica Neue" panose="02000503000000020004" pitchFamily="2" charset="0"/>
                <a:cs typeface="Helvetica Neue" panose="02000503000000020004" pitchFamily="2" charset="0"/>
              </a:rPr>
              <a:t> </a:t>
            </a:r>
          </a:p>
          <a:p>
            <a:r>
              <a:rPr lang="da-DK" sz="900" dirty="0">
                <a:solidFill>
                  <a:srgbClr val="374D62"/>
                </a:solidFill>
                <a:latin typeface="Avenir Next LT Pro" panose="020B0504020202020204" pitchFamily="34" charset="0"/>
                <a:ea typeface="Helvetica Neue" panose="02000503000000020004" pitchFamily="2" charset="0"/>
                <a:cs typeface="Helvetica Neue" panose="02000503000000020004" pitchFamily="2" charset="0"/>
              </a:rPr>
              <a:t>stakeholders</a:t>
            </a:r>
          </a:p>
        </p:txBody>
      </p:sp>
      <p:sp>
        <p:nvSpPr>
          <p:cNvPr id="11" name="Ellipse 10">
            <a:extLst>
              <a:ext uri="{FF2B5EF4-FFF2-40B4-BE49-F238E27FC236}">
                <a16:creationId xmlns:a16="http://schemas.microsoft.com/office/drawing/2014/main" id="{C4554A90-0315-4D65-613B-1C4AAC83D1F6}"/>
              </a:ext>
            </a:extLst>
          </p:cNvPr>
          <p:cNvSpPr/>
          <p:nvPr/>
        </p:nvSpPr>
        <p:spPr>
          <a:xfrm>
            <a:off x="2083368" y="762196"/>
            <a:ext cx="108000" cy="108000"/>
          </a:xfrm>
          <a:prstGeom prst="ellipse">
            <a:avLst/>
          </a:prstGeom>
          <a:solidFill>
            <a:srgbClr val="575E6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>
              <a:solidFill>
                <a:srgbClr val="374D62"/>
              </a:solidFill>
              <a:latin typeface="Avenir Next LT Pro" panose="020B0504020202020204" pitchFamily="34" charset="0"/>
            </a:endParaRPr>
          </a:p>
        </p:txBody>
      </p:sp>
      <p:sp>
        <p:nvSpPr>
          <p:cNvPr id="12" name="Ellipse 11">
            <a:extLst>
              <a:ext uri="{FF2B5EF4-FFF2-40B4-BE49-F238E27FC236}">
                <a16:creationId xmlns:a16="http://schemas.microsoft.com/office/drawing/2014/main" id="{14D5D7CE-475B-A2C5-4D00-40664BB3E1ED}"/>
              </a:ext>
            </a:extLst>
          </p:cNvPr>
          <p:cNvSpPr/>
          <p:nvPr/>
        </p:nvSpPr>
        <p:spPr>
          <a:xfrm>
            <a:off x="3191995" y="762218"/>
            <a:ext cx="108000" cy="108000"/>
          </a:xfrm>
          <a:prstGeom prst="ellipse">
            <a:avLst/>
          </a:prstGeom>
          <a:solidFill>
            <a:srgbClr val="575E6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>
              <a:solidFill>
                <a:srgbClr val="374D62"/>
              </a:solidFill>
              <a:latin typeface="Avenir Next LT Pro" panose="020B0504020202020204" pitchFamily="34" charset="0"/>
            </a:endParaRPr>
          </a:p>
        </p:txBody>
      </p:sp>
      <p:sp>
        <p:nvSpPr>
          <p:cNvPr id="13" name="Ellipse 12">
            <a:extLst>
              <a:ext uri="{FF2B5EF4-FFF2-40B4-BE49-F238E27FC236}">
                <a16:creationId xmlns:a16="http://schemas.microsoft.com/office/drawing/2014/main" id="{2AC5B0F2-42E7-252B-DF1F-2CA0DE7B92F0}"/>
              </a:ext>
            </a:extLst>
          </p:cNvPr>
          <p:cNvSpPr/>
          <p:nvPr/>
        </p:nvSpPr>
        <p:spPr>
          <a:xfrm>
            <a:off x="4200764" y="762218"/>
            <a:ext cx="108000" cy="108000"/>
          </a:xfrm>
          <a:prstGeom prst="ellipse">
            <a:avLst/>
          </a:prstGeom>
          <a:solidFill>
            <a:srgbClr val="575E6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>
              <a:solidFill>
                <a:srgbClr val="374D62"/>
              </a:solidFill>
              <a:latin typeface="Avenir Next LT Pro" panose="020B0504020202020204" pitchFamily="34" charset="0"/>
            </a:endParaRPr>
          </a:p>
        </p:txBody>
      </p:sp>
      <p:sp>
        <p:nvSpPr>
          <p:cNvPr id="64" name="Tekstfelt 63">
            <a:extLst>
              <a:ext uri="{FF2B5EF4-FFF2-40B4-BE49-F238E27FC236}">
                <a16:creationId xmlns:a16="http://schemas.microsoft.com/office/drawing/2014/main" id="{B371218A-7985-56B9-2C83-903E0A5AF99A}"/>
              </a:ext>
            </a:extLst>
          </p:cNvPr>
          <p:cNvSpPr txBox="1"/>
          <p:nvPr/>
        </p:nvSpPr>
        <p:spPr>
          <a:xfrm>
            <a:off x="2136728" y="693818"/>
            <a:ext cx="955711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a-DK" sz="1000" dirty="0" err="1">
                <a:solidFill>
                  <a:srgbClr val="575E67"/>
                </a:solidFill>
                <a:latin typeface="Avenir Next LT Pro" panose="020B0504020202020204" pitchFamily="34" charset="0"/>
                <a:ea typeface="Helvetica Neue" panose="02000503000000020004" pitchFamily="2" charset="0"/>
                <a:cs typeface="Helvetica Neue" panose="02000503000000020004" pitchFamily="2" charset="0"/>
              </a:rPr>
              <a:t>Lorem</a:t>
            </a:r>
            <a:r>
              <a:rPr lang="da-DK" sz="1000" dirty="0">
                <a:solidFill>
                  <a:srgbClr val="575E67"/>
                </a:solidFill>
                <a:latin typeface="Avenir Next LT Pro" panose="020B0504020202020204" pitchFamily="34" charset="0"/>
                <a:ea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lang="da-DK" sz="1000" dirty="0" err="1">
                <a:solidFill>
                  <a:srgbClr val="575E67"/>
                </a:solidFill>
                <a:latin typeface="Avenir Next LT Pro" panose="020B0504020202020204" pitchFamily="34" charset="0"/>
                <a:ea typeface="Helvetica Neue" panose="02000503000000020004" pitchFamily="2" charset="0"/>
                <a:cs typeface="Helvetica Neue" panose="02000503000000020004" pitchFamily="2" charset="0"/>
              </a:rPr>
              <a:t>Ipsum</a:t>
            </a:r>
            <a:endParaRPr lang="da-DK" sz="1000" dirty="0">
              <a:solidFill>
                <a:srgbClr val="575E67"/>
              </a:solidFill>
              <a:latin typeface="Avenir Next LT Pro" panose="020B0504020202020204" pitchFamily="34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65" name="Tekstfelt 64">
            <a:extLst>
              <a:ext uri="{FF2B5EF4-FFF2-40B4-BE49-F238E27FC236}">
                <a16:creationId xmlns:a16="http://schemas.microsoft.com/office/drawing/2014/main" id="{047638C4-3D09-6876-1BFD-165181B4AE9D}"/>
              </a:ext>
            </a:extLst>
          </p:cNvPr>
          <p:cNvSpPr txBox="1"/>
          <p:nvPr/>
        </p:nvSpPr>
        <p:spPr>
          <a:xfrm>
            <a:off x="6492854" y="693818"/>
            <a:ext cx="955711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a-DK" sz="1000" dirty="0" err="1">
                <a:solidFill>
                  <a:srgbClr val="575E67"/>
                </a:solidFill>
                <a:latin typeface="Avenir Next LT Pro" panose="020B0504020202020204" pitchFamily="34" charset="0"/>
                <a:ea typeface="Helvetica Neue" panose="02000503000000020004" pitchFamily="2" charset="0"/>
                <a:cs typeface="Helvetica Neue" panose="02000503000000020004" pitchFamily="2" charset="0"/>
              </a:rPr>
              <a:t>Lorem</a:t>
            </a:r>
            <a:r>
              <a:rPr lang="da-DK" sz="1000" dirty="0">
                <a:solidFill>
                  <a:srgbClr val="575E67"/>
                </a:solidFill>
                <a:latin typeface="Avenir Next LT Pro" panose="020B0504020202020204" pitchFamily="34" charset="0"/>
                <a:ea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lang="da-DK" sz="1000" dirty="0" err="1">
                <a:solidFill>
                  <a:srgbClr val="575E67"/>
                </a:solidFill>
                <a:latin typeface="Avenir Next LT Pro" panose="020B0504020202020204" pitchFamily="34" charset="0"/>
                <a:ea typeface="Helvetica Neue" panose="02000503000000020004" pitchFamily="2" charset="0"/>
                <a:cs typeface="Helvetica Neue" panose="02000503000000020004" pitchFamily="2" charset="0"/>
              </a:rPr>
              <a:t>Ipsum</a:t>
            </a:r>
            <a:endParaRPr lang="da-DK" sz="1000" dirty="0">
              <a:solidFill>
                <a:srgbClr val="575E67"/>
              </a:solidFill>
              <a:latin typeface="Avenir Next LT Pro" panose="020B0504020202020204" pitchFamily="34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67" name="Tekstfelt 66">
            <a:extLst>
              <a:ext uri="{FF2B5EF4-FFF2-40B4-BE49-F238E27FC236}">
                <a16:creationId xmlns:a16="http://schemas.microsoft.com/office/drawing/2014/main" id="{B1E7F80E-A302-C423-1365-54FA2EC205B3}"/>
              </a:ext>
            </a:extLst>
          </p:cNvPr>
          <p:cNvSpPr txBox="1"/>
          <p:nvPr/>
        </p:nvSpPr>
        <p:spPr>
          <a:xfrm>
            <a:off x="4257386" y="693818"/>
            <a:ext cx="955711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a-DK" sz="1000" dirty="0" err="1">
                <a:solidFill>
                  <a:srgbClr val="575E67"/>
                </a:solidFill>
                <a:latin typeface="Avenir Next LT Pro" panose="020B0504020202020204" pitchFamily="34" charset="0"/>
                <a:ea typeface="Helvetica Neue" panose="02000503000000020004" pitchFamily="2" charset="0"/>
                <a:cs typeface="Helvetica Neue" panose="02000503000000020004" pitchFamily="2" charset="0"/>
              </a:rPr>
              <a:t>Lorem</a:t>
            </a:r>
            <a:r>
              <a:rPr lang="da-DK" sz="1000" dirty="0">
                <a:solidFill>
                  <a:srgbClr val="575E67"/>
                </a:solidFill>
                <a:latin typeface="Avenir Next LT Pro" panose="020B0504020202020204" pitchFamily="34" charset="0"/>
                <a:ea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lang="da-DK" sz="1000" dirty="0" err="1">
                <a:solidFill>
                  <a:srgbClr val="575E67"/>
                </a:solidFill>
                <a:latin typeface="Avenir Next LT Pro" panose="020B0504020202020204" pitchFamily="34" charset="0"/>
                <a:ea typeface="Helvetica Neue" panose="02000503000000020004" pitchFamily="2" charset="0"/>
                <a:cs typeface="Helvetica Neue" panose="02000503000000020004" pitchFamily="2" charset="0"/>
              </a:rPr>
              <a:t>Ipsum</a:t>
            </a:r>
            <a:endParaRPr lang="da-DK" sz="1000" dirty="0">
              <a:solidFill>
                <a:srgbClr val="575E67"/>
              </a:solidFill>
              <a:latin typeface="Avenir Next LT Pro" panose="020B0504020202020204" pitchFamily="34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68" name="Tekstfelt 67">
            <a:extLst>
              <a:ext uri="{FF2B5EF4-FFF2-40B4-BE49-F238E27FC236}">
                <a16:creationId xmlns:a16="http://schemas.microsoft.com/office/drawing/2014/main" id="{B4CEF95B-0227-3446-0D28-A226F9A8B42A}"/>
              </a:ext>
            </a:extLst>
          </p:cNvPr>
          <p:cNvSpPr txBox="1"/>
          <p:nvPr/>
        </p:nvSpPr>
        <p:spPr>
          <a:xfrm>
            <a:off x="5349472" y="693818"/>
            <a:ext cx="955711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a-DK" sz="1000" dirty="0" err="1">
                <a:solidFill>
                  <a:srgbClr val="575E67"/>
                </a:solidFill>
                <a:latin typeface="Avenir Next LT Pro" panose="020B0504020202020204" pitchFamily="34" charset="0"/>
                <a:ea typeface="Helvetica Neue" panose="02000503000000020004" pitchFamily="2" charset="0"/>
                <a:cs typeface="Helvetica Neue" panose="02000503000000020004" pitchFamily="2" charset="0"/>
              </a:rPr>
              <a:t>Lorem</a:t>
            </a:r>
            <a:r>
              <a:rPr lang="da-DK" sz="1000" dirty="0">
                <a:solidFill>
                  <a:srgbClr val="575E67"/>
                </a:solidFill>
                <a:latin typeface="Avenir Next LT Pro" panose="020B0504020202020204" pitchFamily="34" charset="0"/>
                <a:ea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lang="da-DK" sz="1000" dirty="0" err="1">
                <a:solidFill>
                  <a:srgbClr val="575E67"/>
                </a:solidFill>
                <a:latin typeface="Avenir Next LT Pro" panose="020B0504020202020204" pitchFamily="34" charset="0"/>
                <a:ea typeface="Helvetica Neue" panose="02000503000000020004" pitchFamily="2" charset="0"/>
                <a:cs typeface="Helvetica Neue" panose="02000503000000020004" pitchFamily="2" charset="0"/>
              </a:rPr>
              <a:t>Ipsum</a:t>
            </a:r>
            <a:endParaRPr lang="da-DK" sz="1000" dirty="0">
              <a:solidFill>
                <a:srgbClr val="575E67"/>
              </a:solidFill>
              <a:latin typeface="Avenir Next LT Pro" panose="020B0504020202020204" pitchFamily="34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73" name="Ellipse 72">
            <a:extLst>
              <a:ext uri="{FF2B5EF4-FFF2-40B4-BE49-F238E27FC236}">
                <a16:creationId xmlns:a16="http://schemas.microsoft.com/office/drawing/2014/main" id="{15B3A76A-13E3-F3CA-5FEC-4E0B4C5C4B8A}"/>
              </a:ext>
            </a:extLst>
          </p:cNvPr>
          <p:cNvSpPr/>
          <p:nvPr/>
        </p:nvSpPr>
        <p:spPr>
          <a:xfrm>
            <a:off x="5294395" y="762218"/>
            <a:ext cx="108000" cy="108000"/>
          </a:xfrm>
          <a:prstGeom prst="ellipse">
            <a:avLst/>
          </a:prstGeom>
          <a:solidFill>
            <a:srgbClr val="575E6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>
              <a:solidFill>
                <a:srgbClr val="374D62"/>
              </a:solidFill>
              <a:latin typeface="Avenir Next LT Pro" panose="020B0504020202020204" pitchFamily="34" charset="0"/>
            </a:endParaRPr>
          </a:p>
        </p:txBody>
      </p:sp>
      <p:sp>
        <p:nvSpPr>
          <p:cNvPr id="74" name="Ellipse 73">
            <a:extLst>
              <a:ext uri="{FF2B5EF4-FFF2-40B4-BE49-F238E27FC236}">
                <a16:creationId xmlns:a16="http://schemas.microsoft.com/office/drawing/2014/main" id="{F73506F5-D8F8-2641-9AD4-C1CD36A67392}"/>
              </a:ext>
            </a:extLst>
          </p:cNvPr>
          <p:cNvSpPr/>
          <p:nvPr/>
        </p:nvSpPr>
        <p:spPr>
          <a:xfrm>
            <a:off x="6438854" y="762218"/>
            <a:ext cx="108000" cy="108000"/>
          </a:xfrm>
          <a:prstGeom prst="ellipse">
            <a:avLst/>
          </a:prstGeom>
          <a:solidFill>
            <a:srgbClr val="575E6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>
              <a:solidFill>
                <a:srgbClr val="374D62"/>
              </a:solidFill>
              <a:latin typeface="Avenir Next LT Pro" panose="020B0504020202020204" pitchFamily="34" charset="0"/>
            </a:endParaRPr>
          </a:p>
        </p:txBody>
      </p:sp>
      <p:sp>
        <p:nvSpPr>
          <p:cNvPr id="4" name="Tekstfelt 23">
            <a:extLst>
              <a:ext uri="{FF2B5EF4-FFF2-40B4-BE49-F238E27FC236}">
                <a16:creationId xmlns:a16="http://schemas.microsoft.com/office/drawing/2014/main" id="{3BC95CE4-FF23-6892-56E8-A4433E6C04FF}"/>
              </a:ext>
            </a:extLst>
          </p:cNvPr>
          <p:cNvSpPr txBox="1"/>
          <p:nvPr/>
        </p:nvSpPr>
        <p:spPr>
          <a:xfrm>
            <a:off x="430466" y="335109"/>
            <a:ext cx="512561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400" spc="300">
                <a:solidFill>
                  <a:srgbClr val="374D62"/>
                </a:solidFill>
                <a:latin typeface="Avenir Next LT Pro" panose="020B0504020202020204" pitchFamily="34" charset="0"/>
              </a:rPr>
              <a:t>STAKEHOLDER ANALYSIS </a:t>
            </a:r>
            <a:r>
              <a:rPr kumimoji="0" lang="en-GB" sz="1400" b="0" i="0" u="none" strike="noStrike" kern="1200" cap="none" spc="300" normalizeH="0" baseline="0" noProof="0">
                <a:ln>
                  <a:noFill/>
                </a:ln>
                <a:solidFill>
                  <a:srgbClr val="374D62"/>
                </a:solidFill>
                <a:effectLst/>
                <a:uLnTx/>
                <a:uFillTx/>
                <a:latin typeface="Avenir Next LT Pro" panose="020B0504020202020204" pitchFamily="34" charset="0"/>
              </a:rPr>
              <a:t>I </a:t>
            </a:r>
            <a:r>
              <a:rPr kumimoji="0" lang="en-GB" sz="1400" b="0" i="0" u="none" strike="noStrike" kern="1200" cap="none" spc="300" normalizeH="0" baseline="0" noProof="0" dirty="0">
                <a:ln>
                  <a:noFill/>
                </a:ln>
                <a:solidFill>
                  <a:srgbClr val="374D62"/>
                </a:solidFill>
                <a:effectLst/>
                <a:uLnTx/>
                <a:uFillTx/>
                <a:latin typeface="Avenir Next LT Pro" panose="020B0504020202020204" pitchFamily="34" charset="0"/>
              </a:rPr>
              <a:t>TEMPLATE</a:t>
            </a:r>
          </a:p>
        </p:txBody>
      </p:sp>
    </p:spTree>
    <p:extLst>
      <p:ext uri="{BB962C8B-B14F-4D97-AF65-F5344CB8AC3E}">
        <p14:creationId xmlns:p14="http://schemas.microsoft.com/office/powerpoint/2010/main" val="24158626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58</Words>
  <Application>Microsoft Office PowerPoint</Application>
  <PresentationFormat>Widescreen</PresentationFormat>
  <Paragraphs>17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Avenir Next LT Pro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Marina Kahle</dc:creator>
  <cp:lastModifiedBy>Marina Kahle</cp:lastModifiedBy>
  <cp:revision>2</cp:revision>
  <dcterms:created xsi:type="dcterms:W3CDTF">2022-10-03T13:40:51Z</dcterms:created>
  <dcterms:modified xsi:type="dcterms:W3CDTF">2022-10-03T13:54:42Z</dcterms:modified>
</cp:coreProperties>
</file>